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1555FCC-A715-4C8C-80BA-6EEDA813EA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500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679E165-0377-44F8-90D3-F3631F1EDC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85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E5B00F7-508D-4026-B4BB-93D49371D346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30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DAFF2-50FF-417C-A6EB-BA22BD1202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20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A6990-5138-44A1-B921-ED59BECFE6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88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77084-E021-4E42-8A35-62B811419B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461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8280C-0D8D-40E0-A308-72293C79DC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70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78B3-BEC6-4834-A30A-66CAFC572E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31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9AC27-3928-4E66-BACD-D24C8F3735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04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D40F6-3711-4EF2-A7D5-0B15BF63D2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89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758D3-8D1B-4D7E-9B15-8A942AB1E2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72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45E13-80C2-4B71-BE9F-AA804FD4E1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07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72F29-C4C0-40D1-AF75-E1366A33F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29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D441E-793E-4A89-8345-E9CDD9F9C0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895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927A0BA-30B3-44E5-B936-137ADF8343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6383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0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ja-JP" altLang="en-US" sz="4000" b="1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kumimoji="0" lang="ja-JP" altLang="en-US" sz="40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0" lang="ja-JP" altLang="en-US" sz="40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日本消化器外科学会大会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en-US" altLang="ja-JP" sz="4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0" lang="ja-JP" altLang="en-US" sz="4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kumimoji="0" lang="en-US" altLang="ja-JP" sz="3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0" lang="en-US" altLang="ja-JP" sz="3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0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2400" b="1" dirty="0" smtClean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　●●　●●</a:t>
            </a:r>
            <a:endParaRPr kumimoji="0" lang="en-US" altLang="ja-JP" sz="2400" b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445000"/>
            <a:ext cx="8167688" cy="9064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</a:t>
            </a:r>
            <a:endParaRPr kumimoji="0" lang="en-US" altLang="ja-JP" sz="2800" b="1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kumimoji="0" lang="en-US" altLang="ja-JP" sz="28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0" lang="ja-JP" altLang="en-US" sz="28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関係にある企業などはありません．</a:t>
            </a: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88925" y="13493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ＭＳ ゴシック</vt:lpstr>
      <vt:lpstr>Default Design</vt:lpstr>
      <vt:lpstr>第●回日本消化器外科学会大会 COI開示 　 筆頭演者氏名：　●●　●●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mayumi</cp:lastModifiedBy>
  <cp:revision>90</cp:revision>
  <dcterms:created xsi:type="dcterms:W3CDTF">2010-10-25T11:36:35Z</dcterms:created>
  <dcterms:modified xsi:type="dcterms:W3CDTF">2014-02-20T03:05:47Z</dcterms:modified>
</cp:coreProperties>
</file>