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80" r:id="rId2"/>
    <p:sldMasterId id="2147483700" r:id="rId3"/>
  </p:sldMasterIdLst>
  <p:notesMasterIdLst>
    <p:notesMasterId r:id="rId5"/>
  </p:notesMasterIdLst>
  <p:sldIdLst>
    <p:sldId id="262" r:id="rId4"/>
  </p:sldIdLst>
  <p:sldSz cx="10079038" cy="7559675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5D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55"/>
    <p:restoredTop sz="95777" autoAdjust="0"/>
  </p:normalViewPr>
  <p:slideViewPr>
    <p:cSldViewPr snapToGrid="0" snapToObjects="1">
      <p:cViewPr varScale="1">
        <p:scale>
          <a:sx n="114" d="100"/>
          <a:sy n="114" d="100"/>
        </p:scale>
        <p:origin x="15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C518F-9861-AE48-9D21-F01CE9025E99}" type="datetimeFigureOut">
              <a:rPr kumimoji="1" lang="ja-JP" altLang="en-US" smtClean="0"/>
              <a:t>2022/3/29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2523EC-F1C6-5F48-9233-4C8F3FDFD2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5021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表紙A／メイン・サブタイ, 発表者名・所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F68A6F-BFFA-294B-BEB0-51BA8EDBB9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52497" y="2160000"/>
            <a:ext cx="6787350" cy="498598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1" lang="ja-JP" altLang="en-US"/>
              <a:t>メインタイトル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BBB986D-D703-7941-AF21-D34677302FB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2952497" y="5040001"/>
            <a:ext cx="6787350" cy="276999"/>
          </a:xfrm>
        </p:spPr>
        <p:txBody>
          <a:bodyPr anchor="b" anchorCtr="0"/>
          <a:lstStyle>
            <a:lvl1pPr>
              <a:defRPr sz="2000"/>
            </a:lvl1pPr>
          </a:lstStyle>
          <a:p>
            <a:r>
              <a:rPr kumimoji="1" lang="ja-JP" altLang="en-US"/>
              <a:t>発表者名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503DFD5-478A-3C4F-A2F6-590ED3417DD6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2952495" y="2880001"/>
            <a:ext cx="6787350" cy="332399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kumimoji="1" lang="ja-JP" altLang="en-US"/>
              <a:t>サブタイトル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FDF51BA-13E6-0C4F-ACCE-2AE2F45B6084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2952496" y="5472001"/>
            <a:ext cx="6787350" cy="221599"/>
          </a:xfrm>
        </p:spPr>
        <p:txBody>
          <a:bodyPr/>
          <a:lstStyle>
            <a:lvl1pPr>
              <a:defRPr sz="1600"/>
            </a:lvl1pPr>
          </a:lstStyle>
          <a:p>
            <a:r>
              <a:rPr kumimoji="1" lang="ja-JP" altLang="en-US"/>
              <a:t>発表者所属</a:t>
            </a:r>
          </a:p>
        </p:txBody>
      </p:sp>
    </p:spTree>
    <p:extLst>
      <p:ext uri="{BB962C8B-B14F-4D97-AF65-F5344CB8AC3E}">
        <p14:creationId xmlns:p14="http://schemas.microsoft.com/office/powerpoint/2010/main" val="365708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表紙A／無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0917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面A／タイトル、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DAD267-9307-0846-83B4-098606306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0000" y="360000"/>
            <a:ext cx="8640000" cy="38779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C057FD-93C2-3143-B85E-24302AC2E40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080000" y="1080000"/>
            <a:ext cx="8640000" cy="5940000"/>
          </a:xfrm>
        </p:spPr>
        <p:txBody>
          <a:bodyPr>
            <a:no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B2C955-E406-0C48-8BFB-4F6364B76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3B33-7A09-EB43-AF1A-7F9843012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63A15E86-367C-ED40-8063-9A202DA37A12}"/>
              </a:ext>
            </a:extLst>
          </p:cNvPr>
          <p:cNvCxnSpPr>
            <a:cxnSpLocks/>
          </p:cNvCxnSpPr>
          <p:nvPr userDrawn="1"/>
        </p:nvCxnSpPr>
        <p:spPr>
          <a:xfrm>
            <a:off x="1080000" y="900000"/>
            <a:ext cx="8640000" cy="0"/>
          </a:xfrm>
          <a:prstGeom prst="line">
            <a:avLst/>
          </a:prstGeom>
          <a:ln>
            <a:solidFill>
              <a:srgbClr val="215D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0402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面A／無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B2C955-E406-0C48-8BFB-4F6364B76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Ins="0"/>
          <a:lstStyle/>
          <a:p>
            <a:fld id="{65A83B33-7A09-EB43-AF1A-7F9843012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06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面B／タイトル、本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DAD267-9307-0846-83B4-098606306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540000"/>
            <a:ext cx="9360000" cy="38779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1C057FD-93C2-3143-B85E-24302AC2E40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60000" y="1260000"/>
            <a:ext cx="9360000" cy="5760000"/>
          </a:xfrm>
        </p:spPr>
        <p:txBody>
          <a:bodyPr>
            <a:no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B2C955-E406-0C48-8BFB-4F6364B76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3B33-7A09-EB43-AF1A-7F9843012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63A15E86-367C-ED40-8063-9A202DA37A12}"/>
              </a:ext>
            </a:extLst>
          </p:cNvPr>
          <p:cNvCxnSpPr/>
          <p:nvPr userDrawn="1"/>
        </p:nvCxnSpPr>
        <p:spPr>
          <a:xfrm>
            <a:off x="360000" y="1080000"/>
            <a:ext cx="9360000" cy="0"/>
          </a:xfrm>
          <a:prstGeom prst="line">
            <a:avLst/>
          </a:prstGeom>
          <a:ln>
            <a:solidFill>
              <a:srgbClr val="215D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093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面B／無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AB2C955-E406-0C48-8BFB-4F6364B76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3B33-7A09-EB43-AF1A-7F98430121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1817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F41DF419-F6A6-7145-96A6-7FF75455C06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69" y="1587"/>
            <a:ext cx="10071100" cy="7556500"/>
          </a:xfrm>
          <a:prstGeom prst="rect">
            <a:avLst/>
          </a:prstGeom>
        </p:spPr>
      </p:pic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21509F7-117E-054C-B8D1-B60ACAE1A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2497" y="360000"/>
            <a:ext cx="6787350" cy="1495794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kumimoji="1" lang="ja-JP" altLang="en-US"/>
              <a:t>タイトルタイトルタイトル</a:t>
            </a:r>
            <a:br>
              <a:rPr kumimoji="1" lang="en-US" altLang="ja-JP" dirty="0"/>
            </a:br>
            <a:r>
              <a:rPr kumimoji="1" lang="ja-JP" altLang="en-US"/>
              <a:t>タイトルタイトルタイトル</a:t>
            </a:r>
            <a:br>
              <a:rPr kumimoji="1" lang="en-US" altLang="ja-JP" dirty="0"/>
            </a:br>
            <a:r>
              <a:rPr kumimoji="1" lang="ja-JP" altLang="en-US"/>
              <a:t>タイトルタイトルタイトル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25F0AB2-DB4F-2F44-ADB5-DB11DCF950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52497" y="2088001"/>
            <a:ext cx="6787350" cy="903837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r>
              <a:rPr kumimoji="1" lang="ja-JP" altLang="en-US"/>
              <a:t>サブタイトルサブタイトルサブタイトルサブタイトル</a:t>
            </a:r>
            <a:endParaRPr kumimoji="1" lang="en-US" altLang="ja-JP" dirty="0"/>
          </a:p>
          <a:p>
            <a:r>
              <a:rPr kumimoji="1" lang="ja-JP" altLang="en-US"/>
              <a:t>サブタイトルサブタイトルサブタイトルサブタイトル</a:t>
            </a:r>
          </a:p>
        </p:txBody>
      </p:sp>
    </p:spTree>
    <p:extLst>
      <p:ext uri="{BB962C8B-B14F-4D97-AF65-F5344CB8AC3E}">
        <p14:creationId xmlns:p14="http://schemas.microsoft.com/office/powerpoint/2010/main" val="3905778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9" r:id="rId2"/>
  </p:sldLayoutIdLst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kumimoji="1" sz="3600" b="1" i="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j-cs"/>
        </a:defRPr>
      </a:lvl1pPr>
    </p:titleStyle>
    <p:bodyStyle>
      <a:lvl1pPr marL="0" indent="0" algn="r" defTabSz="914400" rtl="0" eaLnBrk="1" latinLnBrk="0" hangingPunct="1">
        <a:lnSpc>
          <a:spcPct val="90000"/>
        </a:lnSpc>
        <a:spcBef>
          <a:spcPts val="1000"/>
        </a:spcBef>
        <a:buFontTx/>
        <a:buNone/>
        <a:defRPr kumimoji="1" sz="2800" b="0" i="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12446E0C-BD22-1B4C-B787-094577FC5FD0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69" y="1587"/>
            <a:ext cx="10071100" cy="7556500"/>
          </a:xfrm>
          <a:prstGeom prst="rect">
            <a:avLst/>
          </a:prstGeom>
        </p:spPr>
      </p:pic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31DE805-D075-1A48-9B85-FCF8A6714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976" y="360000"/>
            <a:ext cx="8653871" cy="3877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595BD67-6A36-614B-84F3-5C6ADFCBD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5976" y="1259999"/>
            <a:ext cx="8653871" cy="5580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49AE4B-F775-7A46-BBCB-9AF68AEEC3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30794" y="7200000"/>
            <a:ext cx="509051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 b="1" i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65A83B33-7A09-EB43-AF1A-7F98430121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8856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92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2800" b="1" i="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1800" b="0" i="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0FE16D45-296A-B54D-B898-20C805BF7744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69" y="1587"/>
            <a:ext cx="10071100" cy="7556500"/>
          </a:xfrm>
          <a:prstGeom prst="rect">
            <a:avLst/>
          </a:prstGeom>
        </p:spPr>
      </p:pic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31DE805-D075-1A48-9B85-FCF8A6714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6837" y="360000"/>
            <a:ext cx="8043009" cy="387798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595BD67-6A36-614B-84F3-5C6ADFCBD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96836" y="1260000"/>
            <a:ext cx="8043009" cy="47958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 dirty="0"/>
              <a:t>2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3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4 </a:t>
            </a:r>
            <a:r>
              <a:rPr kumimoji="1" lang="ja-JP" altLang="en-US"/>
              <a:t>レベル
第 </a:t>
            </a:r>
            <a:r>
              <a:rPr kumimoji="1" lang="en-US" altLang="ja-JP" dirty="0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49AE4B-F775-7A46-BBCB-9AF68AEEC3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30794" y="7200000"/>
            <a:ext cx="509051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 b="1" i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defRPr>
            </a:lvl1pPr>
          </a:lstStyle>
          <a:p>
            <a:fld id="{65A83B33-7A09-EB43-AF1A-7F984301211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876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2800" b="1" i="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1800" b="0" i="0" kern="1200">
          <a:solidFill>
            <a:schemeClr val="tx1"/>
          </a:solidFill>
          <a:latin typeface="Meiryo UI" panose="020B0604030504040204" pitchFamily="34" charset="-128"/>
          <a:ea typeface="Meiryo UI" panose="020B0604030504040204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コンテンツ プレースホルダ 7">
            <a:extLst>
              <a:ext uri="{FF2B5EF4-FFF2-40B4-BE49-F238E27FC236}">
                <a16:creationId xmlns:a16="http://schemas.microsoft.com/office/drawing/2014/main" id="{E06AF076-6677-4829-9BB4-F8F26C0B65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8026523"/>
              </p:ext>
            </p:extLst>
          </p:nvPr>
        </p:nvGraphicFramePr>
        <p:xfrm>
          <a:off x="324062" y="2376985"/>
          <a:ext cx="9430913" cy="475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1829">
                  <a:extLst>
                    <a:ext uri="{9D8B030D-6E8A-4147-A177-3AD203B41FA5}">
                      <a16:colId xmlns:a16="http://schemas.microsoft.com/office/drawing/2014/main" val="2340344713"/>
                    </a:ext>
                  </a:extLst>
                </a:gridCol>
                <a:gridCol w="4061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53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722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ja-JP" sz="1400" kern="100" dirty="0">
                        <a:solidFill>
                          <a:schemeClr val="bg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kern="0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Category</a:t>
                      </a:r>
                      <a:endParaRPr lang="ja-JP" altLang="ja-JP" sz="1400" kern="100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r>
                        <a:rPr kumimoji="0" lang="en-US" altLang="ja-JP" sz="1200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 Yes/No </a:t>
                      </a:r>
                      <a:endParaRPr kumimoji="0" lang="ja-JP" altLang="en-US" sz="1200" b="1" kern="1200" dirty="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1445" marR="91445" marT="45715" marB="45715" anchor="ctr" anchorCtr="1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r>
                        <a:rPr kumimoji="0" lang="en-US" altLang="ja-JP" sz="1200" kern="120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If yes, give names of speakers  and entities.</a:t>
                      </a:r>
                      <a:endParaRPr kumimoji="0" lang="ja-JP" altLang="en-US" sz="1200" b="1" kern="1200" dirty="0">
                        <a:solidFill>
                          <a:schemeClr val="bg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1445" marR="91445" marT="45715" marB="45715" anchor="ctr" anchorCtr="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dirty="0">
                          <a:solidFill>
                            <a:schemeClr val="bg1"/>
                          </a:solidFill>
                        </a:rPr>
                        <a:t>1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5" marR="91445" marT="45715" marB="45715" anchor="ctr" anchorCtr="1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Officers and Consultants</a:t>
                      </a:r>
                      <a:endParaRPr kumimoji="1" lang="ja-JP" altLang="en-US" sz="12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kumimoji="0" lang="ja-JP" altLang="en-US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endParaRPr kumimoji="0" lang="ja-JP" altLang="en-US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dirty="0">
                          <a:solidFill>
                            <a:schemeClr val="bg1"/>
                          </a:solidFill>
                        </a:rPr>
                        <a:t>2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5" marR="91445" marT="45715" marB="45715" anchor="ctr" anchorCtr="1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Stockholders</a:t>
                      </a:r>
                      <a:endParaRPr kumimoji="1" lang="ja-JP" altLang="en-US" sz="12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kumimoji="0" lang="en-US" altLang="ja-JP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endParaRPr kumimoji="0" lang="ja-JP" altLang="en-US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dirty="0">
                          <a:solidFill>
                            <a:schemeClr val="bg1"/>
                          </a:solidFill>
                        </a:rPr>
                        <a:t>3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5" marR="91445" marT="45715" marB="45715" anchor="ctr" anchorCtr="1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Patent royalties/licensing fees</a:t>
                      </a:r>
                      <a:endParaRPr kumimoji="1" lang="ja-JP" altLang="en-US" sz="12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kumimoji="0" lang="ja-JP" altLang="en-US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endParaRPr kumimoji="0" lang="ja-JP" altLang="en-US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300" b="1" dirty="0">
                          <a:solidFill>
                            <a:schemeClr val="bg1"/>
                          </a:solidFill>
                        </a:rPr>
                        <a:t>4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5" marR="91445" marT="45715" marB="45715" anchor="ctr" anchorCtr="1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r>
                        <a:rPr kumimoji="1" lang="fr-FR" altLang="ja-JP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 Diems, Lecture Fees, etc.</a:t>
                      </a:r>
                      <a:r>
                        <a:rPr kumimoji="0" lang="ja-JP" altLang="en-US" sz="1200" dirty="0">
                          <a:latin typeface="+mn-lt"/>
                        </a:rPr>
                        <a:t>　</a:t>
                      </a:r>
                      <a:endParaRPr kumimoji="1" lang="ja-JP" altLang="en-US" sz="12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kumimoji="0" lang="ja-JP" altLang="en-US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endParaRPr kumimoji="0" lang="ja-JP" altLang="en-US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300" b="1" dirty="0">
                          <a:solidFill>
                            <a:schemeClr val="bg1"/>
                          </a:solidFill>
                          <a:latin typeface="Yu Gothic Medium" panose="020B0400000000000000" pitchFamily="34" charset="-128"/>
                          <a:ea typeface="Yu Gothic Medium" panose="020B0400000000000000" pitchFamily="34" charset="-128"/>
                        </a:rPr>
                        <a:t>5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Yu Gothic Medium" panose="020B0400000000000000" pitchFamily="34" charset="-128"/>
                        <a:ea typeface="Yu Gothic Medium" panose="020B0400000000000000" pitchFamily="34" charset="-128"/>
                      </a:endParaRPr>
                    </a:p>
                  </a:txBody>
                  <a:tcPr marL="91445" marR="91445" marT="45715" marB="45715" anchor="ctr" anchorCtr="1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r>
                        <a:rPr kumimoji="1" lang="en-US" altLang="ja-JP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Manuscript Fees, etc.</a:t>
                      </a:r>
                      <a:endParaRPr kumimoji="1" lang="ja-JP" altLang="en-US" sz="1200" b="1" dirty="0">
                        <a:solidFill>
                          <a:srgbClr val="000000"/>
                        </a:solidFill>
                        <a:latin typeface="+mn-lt"/>
                        <a:ea typeface="ＭＳ ゴシック" panose="020B0609070205080204" pitchFamily="49" charset="-128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kumimoji="0" lang="ja-JP" altLang="en-US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endParaRPr kumimoji="0" lang="ja-JP" altLang="en-US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300" b="1" dirty="0">
                          <a:solidFill>
                            <a:schemeClr val="bg1"/>
                          </a:solidFill>
                          <a:latin typeface="Yu Gothic Medium" panose="020B0500000000000000" pitchFamily="50" charset="-128"/>
                          <a:ea typeface="Yu Gothic Medium" panose="020B0500000000000000" pitchFamily="50" charset="-128"/>
                        </a:rPr>
                        <a:t>6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Yu Gothic Medium" panose="020B0500000000000000" pitchFamily="50" charset="-128"/>
                        <a:ea typeface="Yu Gothic Medium" panose="020B0500000000000000" pitchFamily="50" charset="-128"/>
                      </a:endParaRPr>
                    </a:p>
                  </a:txBody>
                  <a:tcPr marL="91445" marR="91445" marT="45715" marB="45715" anchor="ctr" anchorCtr="1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l"/>
                      <a:r>
                        <a:rPr kumimoji="1" lang="en-US" altLang="ja-JP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Research funding</a:t>
                      </a:r>
                      <a:endParaRPr kumimoji="1" lang="ja-JP" altLang="en-US" sz="1200" b="1" dirty="0">
                        <a:solidFill>
                          <a:srgbClr val="000000"/>
                        </a:solidFill>
                        <a:latin typeface="+mn-lt"/>
                        <a:ea typeface="ＭＳ ゴシック" panose="020B0609070205080204" pitchFamily="49" charset="-128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kumimoji="0" lang="ja-JP" altLang="en-US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endParaRPr kumimoji="0" lang="ja-JP" altLang="en-US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dirty="0">
                          <a:solidFill>
                            <a:schemeClr val="bg1"/>
                          </a:solidFill>
                        </a:rPr>
                        <a:t>7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</a:endParaRPr>
                    </a:p>
                  </a:txBody>
                  <a:tcPr marL="91445" marR="91445" marT="45715" marB="45715" anchor="ctr" anchorCtr="1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Scholarship (Incentive) Contributions</a:t>
                      </a:r>
                      <a:r>
                        <a:rPr kumimoji="0" lang="ja-JP" altLang="en-US" sz="1200" dirty="0">
                          <a:latin typeface="+mn-lt"/>
                        </a:rPr>
                        <a:t>　</a:t>
                      </a:r>
                      <a:endParaRPr kumimoji="1" lang="ja-JP" altLang="en-US" sz="12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kumimoji="0" lang="ja-JP" altLang="en-US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endParaRPr kumimoji="0" lang="ja-JP" altLang="en-US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dirty="0">
                          <a:solidFill>
                            <a:schemeClr val="bg1"/>
                          </a:solidFill>
                          <a:latin typeface="Yu Gothic Medium" panose="020B0500000000000000" pitchFamily="50" charset="-128"/>
                          <a:ea typeface="Yu Gothic Medium" panose="020B0500000000000000" pitchFamily="50" charset="-128"/>
                          <a:cs typeface="MS Gothic" charset="-128"/>
                        </a:rPr>
                        <a:t>8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Yu Gothic Medium" panose="020B0500000000000000" pitchFamily="50" charset="-128"/>
                        <a:ea typeface="Yu Gothic Medium" panose="020B0500000000000000" pitchFamily="50" charset="-128"/>
                        <a:cs typeface="MS Gothic" charset="-128"/>
                      </a:endParaRPr>
                    </a:p>
                  </a:txBody>
                  <a:tcPr marL="91445" marR="91445" marT="45715" marB="45715" anchor="ctr" anchorCtr="1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Acceptance of Researchers, etc.</a:t>
                      </a:r>
                      <a:endParaRPr kumimoji="1" lang="ja-JP" altLang="en-US" sz="1200" b="1" dirty="0">
                        <a:solidFill>
                          <a:srgbClr val="000000"/>
                        </a:solidFill>
                        <a:latin typeface="+mn-lt"/>
                        <a:ea typeface="MS Gothic" charset="-128"/>
                        <a:cs typeface="MS Gothic" charset="-128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kumimoji="0" lang="ja-JP" altLang="en-US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endParaRPr kumimoji="0" lang="ja-JP" altLang="en-US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dirty="0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S Gothic" charset="-128"/>
                        </a:rPr>
                        <a:t>9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S Gothic" charset="-128"/>
                      </a:endParaRPr>
                    </a:p>
                  </a:txBody>
                  <a:tcPr marL="91445" marR="91445" marT="45715" marB="45715" anchor="ctr" anchorCtr="1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Endowed Chairs</a:t>
                      </a:r>
                      <a:endParaRPr kumimoji="1" lang="ja-JP" altLang="en-US" sz="1200" b="1" dirty="0">
                        <a:solidFill>
                          <a:srgbClr val="000000"/>
                        </a:solidFill>
                        <a:latin typeface="+mn-lt"/>
                        <a:ea typeface="MS Gothic" charset="-128"/>
                        <a:cs typeface="MS Gothic" charset="-128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kumimoji="0" lang="ja-JP" altLang="en-US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endParaRPr kumimoji="0" lang="ja-JP" altLang="en-US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300" b="1" dirty="0">
                          <a:solidFill>
                            <a:schemeClr val="bg1"/>
                          </a:solidFill>
                          <a:latin typeface="游ゴシック" panose="020B0400000000000000" pitchFamily="50" charset="-128"/>
                          <a:ea typeface="游ゴシック" panose="020B0400000000000000" pitchFamily="50" charset="-128"/>
                          <a:cs typeface="MS Gothic" charset="-128"/>
                        </a:rPr>
                        <a:t>10</a:t>
                      </a:r>
                      <a:endParaRPr kumimoji="1" lang="ja-JP" altLang="en-US" sz="1300" b="1" dirty="0">
                        <a:solidFill>
                          <a:schemeClr val="bg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MS Gothic" charset="-128"/>
                      </a:endParaRPr>
                    </a:p>
                  </a:txBody>
                  <a:tcPr marL="91445" marR="91445" marT="45715" marB="45715" anchor="ctr" anchorCtr="1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ja-JP" sz="1200" dirty="0">
                          <a:latin typeface="+mn-lt"/>
                        </a:rPr>
                        <a:t> </a:t>
                      </a:r>
                      <a:r>
                        <a:rPr kumimoji="1" lang="en-US" altLang="ja-JP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Other Compensation (trips, gifts, etc.)</a:t>
                      </a:r>
                      <a:endParaRPr kumimoji="1" lang="ja-JP" altLang="en-US" sz="1200" dirty="0">
                        <a:solidFill>
                          <a:srgbClr val="000000"/>
                        </a:solidFill>
                        <a:latin typeface="+mn-lt"/>
                        <a:ea typeface="MS Gothic" charset="-128"/>
                        <a:cs typeface="MS Gothic" charset="-128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pPr algn="ctr"/>
                      <a:endParaRPr kumimoji="0" lang="ja-JP" altLang="en-US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Times New Roman"/>
                        </a:defRPr>
                      </a:lvl9pPr>
                    </a:lstStyle>
                    <a:p>
                      <a:endParaRPr kumimoji="0" lang="ja-JP" altLang="en-US" sz="1600" b="1" kern="1200" dirty="0">
                        <a:solidFill>
                          <a:srgbClr val="000000"/>
                        </a:solidFill>
                        <a:latin typeface="ＭＳ ゴシック" pitchFamily="49" charset="-128"/>
                        <a:ea typeface="ＭＳ ゴシック" pitchFamily="49" charset="-128"/>
                        <a:cs typeface="+mn-cs"/>
                      </a:endParaRPr>
                    </a:p>
                  </a:txBody>
                  <a:tcPr marL="91445" marR="91445" marT="45715" marB="45715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Rectangle 2">
            <a:extLst>
              <a:ext uri="{FF2B5EF4-FFF2-40B4-BE49-F238E27FC236}">
                <a16:creationId xmlns:a16="http://schemas.microsoft.com/office/drawing/2014/main" id="{6B147FE6-448E-49DF-ACE2-EC69EC141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926" y="430697"/>
            <a:ext cx="9430914" cy="58477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ＭＳ Ｐゴシック" pitchFamily="-111" charset="-128"/>
                <a:cs typeface="ＭＳ Ｐゴシック" pitchFamily="-111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11" charset="-128"/>
                <a:cs typeface="ＭＳ Ｐゴシック" pitchFamily="-111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11" charset="-128"/>
                <a:cs typeface="ＭＳ Ｐゴシック" pitchFamily="-111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11" charset="-128"/>
                <a:cs typeface="ＭＳ Ｐゴシック" pitchFamily="-111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-111" charset="-128"/>
                <a:cs typeface="ＭＳ Ｐゴシック" pitchFamily="-111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Calibri" panose="020F0502020204030204" pitchFamily="34" charset="0"/>
              </a:rPr>
              <a:t>COI</a:t>
            </a:r>
            <a:r>
              <a:rPr kumimoji="1" lang="ja-JP" alt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Calibri" panose="020F0502020204030204" pitchFamily="34" charset="0"/>
              </a:rPr>
              <a:t>　</a:t>
            </a:r>
            <a:r>
              <a:rPr kumimoji="1" lang="en-US" altLang="ja-JP" sz="32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B0400000000000000" pitchFamily="50" charset="-128"/>
                <a:ea typeface="游ゴシック" panose="020B0400000000000000" pitchFamily="50" charset="-128"/>
                <a:cs typeface="Calibri" panose="020F0502020204030204" pitchFamily="34" charset="0"/>
              </a:rPr>
              <a:t>Disclosure</a:t>
            </a:r>
            <a:r>
              <a:rPr kumimoji="0" lang="ja-JP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ＭＳ ゴシック" panose="020B0609070205080204" pitchFamily="49" charset="-128"/>
                <a:cs typeface="Calibri" panose="020F0502020204030204" pitchFamily="34" charset="0"/>
              </a:rPr>
              <a:t>　</a:t>
            </a:r>
            <a:endParaRPr kumimoji="0" lang="en-US" altLang="ja-JP" sz="2000" b="1" i="0" u="none" strike="noStrike" kern="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 panose="020F0502020204030204" pitchFamily="34" charset="0"/>
              <a:ea typeface="ＭＳ ゴシック" panose="020B0609070205080204" pitchFamily="49" charset="-128"/>
              <a:cs typeface="Calibri" panose="020F0502020204030204" pitchFamily="34" charset="0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75254EA-B7D6-440E-89FF-846D7B85F3AC}"/>
              </a:ext>
            </a:extLst>
          </p:cNvPr>
          <p:cNvSpPr/>
          <p:nvPr/>
        </p:nvSpPr>
        <p:spPr>
          <a:xfrm>
            <a:off x="436882" y="1929374"/>
            <a:ext cx="9432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>
                <a:solidFill>
                  <a:srgbClr val="C65A1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Concerning with the presentation, we disclose COI with the following companies/organizations.</a:t>
            </a:r>
            <a:endParaRPr lang="ja-JP" altLang="en-US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8C1C9652-7382-4C7B-9D59-0759448781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19755"/>
              </p:ext>
            </p:extLst>
          </p:nvPr>
        </p:nvGraphicFramePr>
        <p:xfrm>
          <a:off x="765438" y="1172744"/>
          <a:ext cx="8747678" cy="74168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1868705">
                  <a:extLst>
                    <a:ext uri="{9D8B030D-6E8A-4147-A177-3AD203B41FA5}">
                      <a16:colId xmlns:a16="http://schemas.microsoft.com/office/drawing/2014/main" val="2592913932"/>
                    </a:ext>
                  </a:extLst>
                </a:gridCol>
                <a:gridCol w="6878973">
                  <a:extLst>
                    <a:ext uri="{9D8B030D-6E8A-4147-A177-3AD203B41FA5}">
                      <a16:colId xmlns:a16="http://schemas.microsoft.com/office/drawing/2014/main" val="10608979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Lead Speaker: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076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Co-Speakers: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51317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6129266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中面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中面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5203</TotalTime>
  <Words>94</Words>
  <Application>Microsoft Office PowerPoint</Application>
  <PresentationFormat>ユーザー設定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ＭＳ Ｐ明朝</vt:lpstr>
      <vt:lpstr>ＭＳ ゴシック</vt:lpstr>
      <vt:lpstr>游ゴシック</vt:lpstr>
      <vt:lpstr>Yu Gothic Medium</vt:lpstr>
      <vt:lpstr>Arial</vt:lpstr>
      <vt:lpstr>Calibri</vt:lpstr>
      <vt:lpstr>デザインの設定</vt:lpstr>
      <vt:lpstr>中面A</vt:lpstr>
      <vt:lpstr>2_中面A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>kamiyama-msb2-1</dc:creator>
  <cp:keywords/>
  <dc:description/>
  <cp:lastModifiedBy>KAMIYAMA, Takako</cp:lastModifiedBy>
  <cp:revision>63</cp:revision>
  <cp:lastPrinted>2019-07-04T11:02:37Z</cp:lastPrinted>
  <dcterms:created xsi:type="dcterms:W3CDTF">2019-03-19T07:01:51Z</dcterms:created>
  <dcterms:modified xsi:type="dcterms:W3CDTF">2022-03-29T04:23:48Z</dcterms:modified>
  <cp:category/>
</cp:coreProperties>
</file>