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564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316172" y="203182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74th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575730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058188" y="1528991"/>
            <a:ext cx="8275478" cy="3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140" y="188640"/>
            <a:ext cx="11468100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96454"/>
              </p:ext>
            </p:extLst>
          </p:nvPr>
        </p:nvGraphicFramePr>
        <p:xfrm>
          <a:off x="579120" y="1938536"/>
          <a:ext cx="11033762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42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1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783" y="363256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>
            <a:cxnSpLocks/>
          </p:cNvCxnSpPr>
          <p:nvPr/>
        </p:nvCxnSpPr>
        <p:spPr>
          <a:xfrm flipV="1">
            <a:off x="579120" y="1582484"/>
            <a:ext cx="11033762" cy="14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AE69E7D2-0349-4CA9-9320-4B5E28A4F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44" y="378679"/>
            <a:ext cx="794989" cy="79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126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MS UI Gothic</vt:lpstr>
      <vt:lpstr>ＭＳ ゴシック</vt:lpstr>
      <vt:lpstr>平成明朝</vt:lpstr>
      <vt:lpstr>Arial</vt:lpstr>
      <vt:lpstr>Calibri</vt:lpstr>
      <vt:lpstr>Times</vt:lpstr>
      <vt:lpstr>Times New Roman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KAMIYAMA, Takako</cp:lastModifiedBy>
  <cp:revision>26</cp:revision>
  <cp:lastPrinted>2019-05-29T06:30:14Z</cp:lastPrinted>
  <dcterms:created xsi:type="dcterms:W3CDTF">2014-10-29T07:30:55Z</dcterms:created>
  <dcterms:modified xsi:type="dcterms:W3CDTF">2019-05-29T06:32:33Z</dcterms:modified>
</cp:coreProperties>
</file>