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28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92172" y="203181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74th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051729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534188" y="1528990"/>
            <a:ext cx="8275478" cy="41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716797"/>
              </p:ext>
            </p:extLst>
          </p:nvPr>
        </p:nvGraphicFramePr>
        <p:xfrm>
          <a:off x="323528" y="1938536"/>
          <a:ext cx="8496944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43" y="260394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/>
          <p:nvPr/>
        </p:nvCxnSpPr>
        <p:spPr>
          <a:xfrm>
            <a:off x="323528" y="1596956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AE69E7D2-0349-4CA9-9320-4B5E28A4F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5483" y="242989"/>
            <a:ext cx="794989" cy="79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126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25</cp:revision>
  <cp:lastPrinted>2015-03-13T04:05:56Z</cp:lastPrinted>
  <dcterms:created xsi:type="dcterms:W3CDTF">2014-10-29T07:30:55Z</dcterms:created>
  <dcterms:modified xsi:type="dcterms:W3CDTF">2019-05-14T02:24:41Z</dcterms:modified>
</cp:coreProperties>
</file>