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120" y="17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666406" y="2420889"/>
            <a:ext cx="496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sz="2400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2441" y="169389"/>
            <a:ext cx="11220773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7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943" y="427932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直線コネクタ 7"/>
          <p:cNvCxnSpPr>
            <a:cxnSpLocks/>
          </p:cNvCxnSpPr>
          <p:nvPr/>
        </p:nvCxnSpPr>
        <p:spPr>
          <a:xfrm flipV="1">
            <a:off x="697424" y="2882554"/>
            <a:ext cx="10910807" cy="423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2635347" y="3409750"/>
            <a:ext cx="7649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speaker  have no financial conflicts of interest to disclose concerning the presentation.</a:t>
            </a:r>
            <a:endParaRPr lang="ja-JP" altLang="en-US" sz="2400" dirty="0">
              <a:latin typeface="+mn-lt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2351754" y="861866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74th General Meeting of </a:t>
            </a:r>
          </a:p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3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4320F00-48AD-4F8A-B1B9-5F87D881C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9728" y="423793"/>
            <a:ext cx="794989" cy="79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29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MS UI Gothic</vt:lpstr>
      <vt:lpstr>ＭＳ ゴシック</vt:lpstr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KAMIYAMA, Takako</cp:lastModifiedBy>
  <cp:revision>15</cp:revision>
  <cp:lastPrinted>2019-05-29T06:56:53Z</cp:lastPrinted>
  <dcterms:created xsi:type="dcterms:W3CDTF">2014-10-29T07:31:31Z</dcterms:created>
  <dcterms:modified xsi:type="dcterms:W3CDTF">2019-05-29T06:58:28Z</dcterms:modified>
</cp:coreProperties>
</file>