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917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474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65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183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799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360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98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17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12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54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799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58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F9277-5E80-D84D-972F-1A7C7F5635E8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343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2142405" y="2420888"/>
            <a:ext cx="4968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400" dirty="0">
                <a:latin typeface="+mn-lt"/>
                <a:ea typeface="ＭＳ ゴシック" pitchFamily="49" charset="-128"/>
                <a:cs typeface="Arial" pitchFamily="34" charset="0"/>
              </a:rPr>
              <a:t>Name of</a:t>
            </a:r>
            <a:r>
              <a:rPr lang="ja-JP" altLang="en-US" sz="2400" dirty="0">
                <a:latin typeface="+mn-lt"/>
                <a:ea typeface="ＭＳ ゴシック" pitchFamily="49" charset="-128"/>
                <a:cs typeface="Arial" pitchFamily="34" charset="0"/>
              </a:rPr>
              <a:t> </a:t>
            </a:r>
            <a:r>
              <a:rPr lang="en-US" altLang="ja-JP" sz="2400" dirty="0">
                <a:latin typeface="+mn-lt"/>
                <a:ea typeface="ＭＳ ゴシック" pitchFamily="49" charset="-128"/>
                <a:cs typeface="Arial" pitchFamily="34" charset="0"/>
              </a:rPr>
              <a:t>Speaker </a:t>
            </a:r>
            <a:endParaRPr lang="ja-JP" altLang="en-US" sz="2400" dirty="0">
              <a:latin typeface="+mn-lt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79512" y="169389"/>
            <a:ext cx="8784976" cy="6480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pic>
        <p:nvPicPr>
          <p:cNvPr id="7" name="Picture 45" descr="C:\Users\Potemkin\Desktop\kuwabara\kuwabara\画像\学会ロゴ画像\【JSGS】ロゴデータ（カラーCMYK）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660" y="427932"/>
            <a:ext cx="720080" cy="79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直線コネクタ 7"/>
          <p:cNvCxnSpPr/>
          <p:nvPr/>
        </p:nvCxnSpPr>
        <p:spPr>
          <a:xfrm>
            <a:off x="323528" y="2924944"/>
            <a:ext cx="849694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19"/>
          <p:cNvSpPr txBox="1">
            <a:spLocks noChangeArrowheads="1"/>
          </p:cNvSpPr>
          <p:nvPr/>
        </p:nvSpPr>
        <p:spPr bwMode="auto">
          <a:xfrm>
            <a:off x="747136" y="3409749"/>
            <a:ext cx="764972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2400" dirty="0">
                <a:latin typeface="+mn-lt"/>
              </a:rPr>
              <a:t>The speaker  have no financial conflicts of interest to disclose concerning the presentation.</a:t>
            </a:r>
            <a:endParaRPr lang="ja-JP" altLang="en-US" sz="2400" dirty="0">
              <a:latin typeface="+mn-lt"/>
            </a:endParaRPr>
          </a:p>
        </p:txBody>
      </p:sp>
      <p:sp>
        <p:nvSpPr>
          <p:cNvPr id="10" name="テキスト ボックス 4"/>
          <p:cNvSpPr txBox="1">
            <a:spLocks noChangeArrowheads="1"/>
          </p:cNvSpPr>
          <p:nvPr/>
        </p:nvSpPr>
        <p:spPr bwMode="auto">
          <a:xfrm>
            <a:off x="827754" y="861866"/>
            <a:ext cx="7416824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74th General Meeting of </a:t>
            </a:r>
          </a:p>
          <a:p>
            <a:pPr algn="ctr" eaLnBrk="1" hangingPunct="1">
              <a:defRPr/>
            </a:pP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Japanese Society of Gastroenterological Surgery</a:t>
            </a:r>
          </a:p>
          <a:p>
            <a:pPr algn="ctr" eaLnBrk="1" hangingPunct="1">
              <a:defRPr/>
            </a:pPr>
            <a:r>
              <a:rPr lang="en-US" altLang="ja-JP" sz="3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COI	Disclosure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4320F00-48AD-4F8A-B1B9-5F87D881C6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4351" y="423792"/>
            <a:ext cx="794989" cy="794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276273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29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JSGS</dc:creator>
  <cp:lastModifiedBy>dai dai</cp:lastModifiedBy>
  <cp:revision>14</cp:revision>
  <dcterms:created xsi:type="dcterms:W3CDTF">2014-10-29T07:31:31Z</dcterms:created>
  <dcterms:modified xsi:type="dcterms:W3CDTF">2019-05-14T02:24:15Z</dcterms:modified>
</cp:coreProperties>
</file>