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710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316172" y="203182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75th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575730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058188" y="1528991"/>
            <a:ext cx="8275478" cy="386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140" y="188640"/>
            <a:ext cx="11468100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96454"/>
              </p:ext>
            </p:extLst>
          </p:nvPr>
        </p:nvGraphicFramePr>
        <p:xfrm>
          <a:off x="579120" y="1938536"/>
          <a:ext cx="11033762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42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1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783" y="363256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>
            <a:cxnSpLocks/>
          </p:cNvCxnSpPr>
          <p:nvPr/>
        </p:nvCxnSpPr>
        <p:spPr>
          <a:xfrm flipV="1">
            <a:off x="579120" y="1582484"/>
            <a:ext cx="11033762" cy="144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 descr="黒い背景と白い文字&#10;&#10;自動的に生成された説明">
            <a:extLst>
              <a:ext uri="{FF2B5EF4-FFF2-40B4-BE49-F238E27FC236}">
                <a16:creationId xmlns:a16="http://schemas.microsoft.com/office/drawing/2014/main" id="{90951FD3-F335-464A-B066-32631EF248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434"/>
          <a:stretch/>
        </p:blipFill>
        <p:spPr>
          <a:xfrm>
            <a:off x="10591217" y="318062"/>
            <a:ext cx="86400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128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29</cp:revision>
  <cp:lastPrinted>2019-05-29T06:30:14Z</cp:lastPrinted>
  <dcterms:created xsi:type="dcterms:W3CDTF">2014-10-29T07:30:55Z</dcterms:created>
  <dcterms:modified xsi:type="dcterms:W3CDTF">2020-02-27T10:11:18Z</dcterms:modified>
</cp:coreProperties>
</file>