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5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75th General Meeting of </a:t>
            </a:r>
          </a:p>
          <a:p>
            <a:pPr algn="ctr" eaLnBrk="1" hangingPunct="1">
              <a:defRPr/>
            </a:pPr>
            <a:r>
              <a:rPr lang="en-US" altLang="ja-JP" sz="20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716797"/>
              </p:ext>
            </p:extLst>
          </p:nvPr>
        </p:nvGraphicFramePr>
        <p:xfrm>
          <a:off x="323528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43" y="260394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図 11" descr="黒い背景と白い文字&#10;&#10;自動的に生成された説明">
            <a:extLst>
              <a:ext uri="{FF2B5EF4-FFF2-40B4-BE49-F238E27FC236}">
                <a16:creationId xmlns:a16="http://schemas.microsoft.com/office/drawing/2014/main" id="{0DFEB661-0D82-4F37-ACB1-237C099824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3434"/>
          <a:stretch/>
        </p:blipFill>
        <p:spPr>
          <a:xfrm>
            <a:off x="7872825" y="252471"/>
            <a:ext cx="86400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128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26</cp:revision>
  <cp:lastPrinted>2015-03-13T04:05:56Z</cp:lastPrinted>
  <dcterms:created xsi:type="dcterms:W3CDTF">2014-10-29T07:30:55Z</dcterms:created>
  <dcterms:modified xsi:type="dcterms:W3CDTF">2020-02-27T10:06:14Z</dcterms:modified>
</cp:coreProperties>
</file>