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07200" cy="9939338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298" y="5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1474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1654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3183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1799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6360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1988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6179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0125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5541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8799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458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F9277-5E80-D84D-972F-1A7C7F5635E8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6343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5"/>
          <p:cNvSpPr txBox="1">
            <a:spLocks noChangeArrowheads="1"/>
          </p:cNvSpPr>
          <p:nvPr/>
        </p:nvSpPr>
        <p:spPr bwMode="auto">
          <a:xfrm>
            <a:off x="3666406" y="2420889"/>
            <a:ext cx="49688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n-US" altLang="ja-JP" sz="2400" dirty="0">
                <a:latin typeface="+mn-lt"/>
                <a:ea typeface="ＭＳ ゴシック" pitchFamily="49" charset="-128"/>
                <a:cs typeface="Arial" pitchFamily="34" charset="0"/>
              </a:rPr>
              <a:t>Name of</a:t>
            </a:r>
            <a:r>
              <a:rPr lang="ja-JP" altLang="en-US" sz="2400" dirty="0">
                <a:latin typeface="+mn-lt"/>
                <a:ea typeface="ＭＳ ゴシック" pitchFamily="49" charset="-128"/>
                <a:cs typeface="Arial" pitchFamily="34" charset="0"/>
              </a:rPr>
              <a:t> </a:t>
            </a:r>
            <a:r>
              <a:rPr lang="en-US" altLang="ja-JP" sz="2400" dirty="0">
                <a:latin typeface="+mn-lt"/>
                <a:ea typeface="ＭＳ ゴシック" pitchFamily="49" charset="-128"/>
                <a:cs typeface="Arial" pitchFamily="34" charset="0"/>
              </a:rPr>
              <a:t>Speaker </a:t>
            </a:r>
            <a:endParaRPr lang="ja-JP" altLang="en-US" sz="2400" dirty="0">
              <a:latin typeface="+mn-lt"/>
              <a:ea typeface="ＭＳ ゴシック" pitchFamily="49" charset="-128"/>
              <a:cs typeface="Arial" pitchFamily="34" charset="0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542441" y="169389"/>
            <a:ext cx="11220773" cy="64807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pic>
        <p:nvPicPr>
          <p:cNvPr id="7" name="Picture 45" descr="C:\Users\Potemkin\Desktop\kuwabara\kuwabara\画像\学会ロゴ画像\【JSGS】ロゴデータ（カラーCMYK）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9943" y="427932"/>
            <a:ext cx="720080" cy="79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直線コネクタ 7"/>
          <p:cNvCxnSpPr>
            <a:cxnSpLocks/>
          </p:cNvCxnSpPr>
          <p:nvPr/>
        </p:nvCxnSpPr>
        <p:spPr>
          <a:xfrm flipV="1">
            <a:off x="697424" y="2882554"/>
            <a:ext cx="10910807" cy="4239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19"/>
          <p:cNvSpPr txBox="1">
            <a:spLocks noChangeArrowheads="1"/>
          </p:cNvSpPr>
          <p:nvPr/>
        </p:nvSpPr>
        <p:spPr bwMode="auto">
          <a:xfrm>
            <a:off x="2635347" y="3409750"/>
            <a:ext cx="764972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n-US" altLang="ja-JP" sz="2400" dirty="0">
                <a:latin typeface="+mn-lt"/>
              </a:rPr>
              <a:t>The speaker  have no financial conflicts of interest to disclose concerning the presentation.</a:t>
            </a:r>
            <a:endParaRPr lang="ja-JP" altLang="en-US" sz="2400" dirty="0">
              <a:latin typeface="+mn-lt"/>
            </a:endParaRPr>
          </a:p>
        </p:txBody>
      </p:sp>
      <p:sp>
        <p:nvSpPr>
          <p:cNvPr id="10" name="テキスト ボックス 4"/>
          <p:cNvSpPr txBox="1">
            <a:spLocks noChangeArrowheads="1"/>
          </p:cNvSpPr>
          <p:nvPr/>
        </p:nvSpPr>
        <p:spPr bwMode="auto">
          <a:xfrm>
            <a:off x="2351754" y="861866"/>
            <a:ext cx="7416824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n-US" altLang="ja-JP" sz="2600" dirty="0">
                <a:solidFill>
                  <a:srgbClr val="000000"/>
                </a:solidFill>
                <a:latin typeface="+mj-lt"/>
                <a:ea typeface="MS UI Gothic" pitchFamily="50" charset="-128"/>
              </a:rPr>
              <a:t>the 75th General Meeting of </a:t>
            </a:r>
          </a:p>
          <a:p>
            <a:pPr algn="ctr" eaLnBrk="1" hangingPunct="1">
              <a:defRPr/>
            </a:pPr>
            <a:r>
              <a:rPr lang="en-US" altLang="ja-JP" sz="2600" dirty="0">
                <a:solidFill>
                  <a:srgbClr val="000000"/>
                </a:solidFill>
                <a:latin typeface="+mj-lt"/>
                <a:ea typeface="MS UI Gothic" pitchFamily="50" charset="-128"/>
              </a:rPr>
              <a:t>the Japanese Society of Gastroenterological Surgery</a:t>
            </a:r>
          </a:p>
          <a:p>
            <a:pPr algn="ctr" eaLnBrk="1" hangingPunct="1">
              <a:defRPr/>
            </a:pPr>
            <a:r>
              <a:rPr lang="en-US" altLang="ja-JP" sz="3600" dirty="0">
                <a:solidFill>
                  <a:srgbClr val="000000"/>
                </a:solidFill>
                <a:latin typeface="+mj-lt"/>
                <a:ea typeface="MS UI Gothic" pitchFamily="50" charset="-128"/>
              </a:rPr>
              <a:t>COI	Disclosure</a:t>
            </a:r>
          </a:p>
        </p:txBody>
      </p:sp>
      <p:pic>
        <p:nvPicPr>
          <p:cNvPr id="11" name="図 10" descr="黒い背景と白い文字&#10;&#10;自動的に生成された説明">
            <a:extLst>
              <a:ext uri="{FF2B5EF4-FFF2-40B4-BE49-F238E27FC236}">
                <a16:creationId xmlns:a16="http://schemas.microsoft.com/office/drawing/2014/main" id="{05C14EAE-7B77-4B84-873D-4B47E7D9169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73434"/>
          <a:stretch/>
        </p:blipFill>
        <p:spPr>
          <a:xfrm>
            <a:off x="10531950" y="382738"/>
            <a:ext cx="864000" cy="840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276273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31</Words>
  <Application>Microsoft Office PowerPoint</Application>
  <PresentationFormat>ワイド画面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ホワイト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JSGS</dc:creator>
  <cp:lastModifiedBy>dai dai</cp:lastModifiedBy>
  <cp:revision>16</cp:revision>
  <cp:lastPrinted>2019-05-29T06:56:53Z</cp:lastPrinted>
  <dcterms:created xsi:type="dcterms:W3CDTF">2014-10-29T07:31:31Z</dcterms:created>
  <dcterms:modified xsi:type="dcterms:W3CDTF">2020-02-27T10:06:59Z</dcterms:modified>
</cp:coreProperties>
</file>