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1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142405" y="2420888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sz="2400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512" y="169389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7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660" y="427932"/>
            <a:ext cx="720080" cy="79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コネクタ 7"/>
          <p:cNvCxnSpPr/>
          <p:nvPr/>
        </p:nvCxnSpPr>
        <p:spPr>
          <a:xfrm>
            <a:off x="323528" y="2924944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747136" y="3409749"/>
            <a:ext cx="7649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 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827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75th General Meeting of </a:t>
            </a:r>
          </a:p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3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1" name="図 10" descr="黒い背景と白い文字&#10;&#10;自動的に生成された説明">
            <a:extLst>
              <a:ext uri="{FF2B5EF4-FFF2-40B4-BE49-F238E27FC236}">
                <a16:creationId xmlns:a16="http://schemas.microsoft.com/office/drawing/2014/main" id="{C9E16FED-AB6B-4E54-893E-FD84E54873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434"/>
          <a:stretch/>
        </p:blipFill>
        <p:spPr>
          <a:xfrm>
            <a:off x="7778938" y="358862"/>
            <a:ext cx="86400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15</cp:revision>
  <dcterms:created xsi:type="dcterms:W3CDTF">2014-10-29T07:31:31Z</dcterms:created>
  <dcterms:modified xsi:type="dcterms:W3CDTF">2020-02-27T10:07:34Z</dcterms:modified>
</cp:coreProperties>
</file>