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64" autoAdjust="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594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2316172" y="203182"/>
            <a:ext cx="741682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76th General Meeting of </a:t>
            </a:r>
          </a:p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3575730" y="1213152"/>
            <a:ext cx="4968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2058188" y="1528991"/>
            <a:ext cx="8275478" cy="386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1600" dirty="0">
                <a:latin typeface="+mn-lt"/>
              </a:rPr>
              <a:t>In connection with the presentation, I disclose COI with the following companies/organizations.</a:t>
            </a:r>
            <a:endParaRPr lang="ja-JP" altLang="en-US" sz="1600" dirty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58140" y="188640"/>
            <a:ext cx="11468100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824405"/>
              </p:ext>
            </p:extLst>
          </p:nvPr>
        </p:nvGraphicFramePr>
        <p:xfrm>
          <a:off x="579120" y="1938536"/>
          <a:ext cx="11033762" cy="46939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423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1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9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Yes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speakers  and entities.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1. Employment/Leadership position/Advisory role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2. Stock ownership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 Patent royalties/licensing fees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4. Honoraria (e.g. lecture fees)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5. Fees for promotional materials (e.g. manuscript fee)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6. Research funding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7. Scholarship donations/Grants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0285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8. Accepted</a:t>
                      </a:r>
                      <a:r>
                        <a:rPr lang="en-US" altLang="ja-JP" sz="1400" kern="0" baseline="0" dirty="0">
                          <a:effectLst/>
                        </a:rPr>
                        <a:t> r</a:t>
                      </a:r>
                      <a:r>
                        <a:rPr lang="en-US" altLang="ja-JP" sz="1400" kern="0" dirty="0">
                          <a:effectLst/>
                        </a:rPr>
                        <a:t>esearch staff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8954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9. Endowed Chair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>
                          <a:effectLst/>
                        </a:rPr>
                        <a:t>10. Compensations for unconnected</a:t>
                      </a:r>
                      <a:r>
                        <a:rPr lang="en-US" altLang="ja-JP" sz="1400" kern="0" baseline="0" dirty="0">
                          <a:effectLst/>
                        </a:rPr>
                        <a:t> with research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baseline="0" dirty="0">
                          <a:effectLst/>
                        </a:rPr>
                        <a:t>       (e.g. for trips, gifts) </a:t>
                      </a:r>
                      <a:r>
                        <a:rPr lang="en-US" altLang="ja-JP" sz="1400" kern="0" dirty="0">
                          <a:effectLst/>
                        </a:rPr>
                        <a:t> 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79770"/>
                  </a:ext>
                </a:extLst>
              </a:tr>
            </a:tbl>
          </a:graphicData>
        </a:graphic>
      </p:graphicFrame>
      <p:pic>
        <p:nvPicPr>
          <p:cNvPr id="9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" y="353545"/>
            <a:ext cx="720080" cy="79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>
            <a:cxnSpLocks/>
          </p:cNvCxnSpPr>
          <p:nvPr/>
        </p:nvCxnSpPr>
        <p:spPr>
          <a:xfrm flipV="1">
            <a:off x="579120" y="1582484"/>
            <a:ext cx="11033762" cy="144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第76回日本消化器外科学会総会">
            <a:extLst>
              <a:ext uri="{FF2B5EF4-FFF2-40B4-BE49-F238E27FC236}">
                <a16:creationId xmlns:a16="http://schemas.microsoft.com/office/drawing/2014/main" id="{5469D9A9-54AC-4419-8CB0-E66EF22F53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966"/>
          <a:stretch/>
        </p:blipFill>
        <p:spPr bwMode="auto">
          <a:xfrm>
            <a:off x="10879064" y="373039"/>
            <a:ext cx="733818" cy="7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128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daigo kuraishi</cp:lastModifiedBy>
  <cp:revision>32</cp:revision>
  <cp:lastPrinted>2019-05-29T06:30:14Z</cp:lastPrinted>
  <dcterms:created xsi:type="dcterms:W3CDTF">2014-10-29T07:30:55Z</dcterms:created>
  <dcterms:modified xsi:type="dcterms:W3CDTF">2021-04-14T05:43:42Z</dcterms:modified>
</cp:coreProperties>
</file>