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64" autoAdjust="0"/>
    <p:restoredTop sz="94660"/>
  </p:normalViewPr>
  <p:slideViewPr>
    <p:cSldViewPr snapToGrid="0" snapToObjects="1">
      <p:cViewPr>
        <p:scale>
          <a:sx n="91" d="100"/>
          <a:sy n="91" d="100"/>
        </p:scale>
        <p:origin x="2706" y="8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1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1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91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00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0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43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52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85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6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7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93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1371-F77B-4549-B469-EB6B01EEBDA0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17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792172" y="203181"/>
            <a:ext cx="7416824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76th General Meeting of </a:t>
            </a:r>
          </a:p>
          <a:p>
            <a:pPr algn="ctr" eaLnBrk="1" hangingPunct="1">
              <a:defRPr/>
            </a:pPr>
            <a:r>
              <a:rPr lang="en-US" altLang="ja-JP" sz="2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28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2051729" y="1213152"/>
            <a:ext cx="4968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テキスト ボックス 8"/>
          <p:cNvSpPr txBox="1">
            <a:spLocks noChangeArrowheads="1"/>
          </p:cNvSpPr>
          <p:nvPr/>
        </p:nvSpPr>
        <p:spPr bwMode="auto">
          <a:xfrm>
            <a:off x="534188" y="1528990"/>
            <a:ext cx="8275478" cy="412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500"/>
              </a:lnSpc>
              <a:defRPr/>
            </a:pPr>
            <a:r>
              <a:rPr kumimoji="0" lang="en-US" altLang="ja-JP" sz="1600" dirty="0">
                <a:latin typeface="+mn-lt"/>
              </a:rPr>
              <a:t>In connection with the presentation, I disclose COI with the following companies/organizations.</a:t>
            </a:r>
            <a:endParaRPr lang="ja-JP" altLang="en-US" sz="1600" dirty="0">
              <a:latin typeface="+mn-lt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85980" y="188640"/>
            <a:ext cx="8784976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708346"/>
              </p:ext>
            </p:extLst>
          </p:nvPr>
        </p:nvGraphicFramePr>
        <p:xfrm>
          <a:off x="310700" y="1938536"/>
          <a:ext cx="8496944" cy="46939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9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Category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No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Yes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If yes, give names of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speakers  and entities.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1. Employment/Leadership position/Advisory role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2. Stock ownership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3. Patent royalties/licensing fees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4. Honoraria (e.g. lecture fees)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5. Fees for promotional materials (e.g. manuscript fee)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6. Research funding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7. Scholarship donations/Grants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30285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8. Accepted</a:t>
                      </a:r>
                      <a:r>
                        <a:rPr lang="en-US" altLang="ja-JP" sz="1400" kern="0" baseline="0" dirty="0">
                          <a:effectLst/>
                        </a:rPr>
                        <a:t> r</a:t>
                      </a:r>
                      <a:r>
                        <a:rPr lang="en-US" altLang="ja-JP" sz="1400" kern="0" dirty="0">
                          <a:effectLst/>
                        </a:rPr>
                        <a:t>esearch staff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8954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9. Endowed Chair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dirty="0">
                          <a:effectLst/>
                        </a:rPr>
                        <a:t>10. Compensations for unconnected</a:t>
                      </a:r>
                      <a:r>
                        <a:rPr lang="en-US" altLang="ja-JP" sz="1400" kern="0" baseline="0" dirty="0">
                          <a:effectLst/>
                        </a:rPr>
                        <a:t> with research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baseline="0" dirty="0">
                          <a:effectLst/>
                        </a:rPr>
                        <a:t>       (e.g. for trips, gifts) </a:t>
                      </a:r>
                      <a:r>
                        <a:rPr lang="en-US" altLang="ja-JP" sz="1400" kern="0" dirty="0">
                          <a:effectLst/>
                        </a:rPr>
                        <a:t> 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379770"/>
                  </a:ext>
                </a:extLst>
              </a:tr>
            </a:tbl>
          </a:graphicData>
        </a:graphic>
      </p:graphicFrame>
      <p:pic>
        <p:nvPicPr>
          <p:cNvPr id="9" name="Picture 45" descr="C:\Users\Potemkin\Desktop\kuwabara\kuwabara\画像\学会ロゴ画像\【JSGS】ロゴデータ（カラーCMYK）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088" y="348554"/>
            <a:ext cx="720080" cy="79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直線コネクタ 9"/>
          <p:cNvCxnSpPr/>
          <p:nvPr/>
        </p:nvCxnSpPr>
        <p:spPr>
          <a:xfrm>
            <a:off x="323528" y="1596956"/>
            <a:ext cx="84969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第76回日本消化器外科学会総会">
            <a:extLst>
              <a:ext uri="{FF2B5EF4-FFF2-40B4-BE49-F238E27FC236}">
                <a16:creationId xmlns:a16="http://schemas.microsoft.com/office/drawing/2014/main" id="{446DC2AC-72B3-4921-A283-C9E88FBD1D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86545"/>
          <a:stretch/>
        </p:blipFill>
        <p:spPr bwMode="auto">
          <a:xfrm>
            <a:off x="8050137" y="368048"/>
            <a:ext cx="757507" cy="7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23224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128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daigo kuraishi</cp:lastModifiedBy>
  <cp:revision>33</cp:revision>
  <cp:lastPrinted>2015-03-13T04:05:56Z</cp:lastPrinted>
  <dcterms:created xsi:type="dcterms:W3CDTF">2014-10-29T07:30:55Z</dcterms:created>
  <dcterms:modified xsi:type="dcterms:W3CDTF">2021-04-15T03:59:28Z</dcterms:modified>
</cp:coreProperties>
</file>