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07200" cy="9939338"/>
  <p:defaultTextStyle>
    <a:defPPr>
      <a:defRPr lang="ja-JP"/>
    </a:defPPr>
    <a:lvl1pPr marL="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22" d="100"/>
          <a:sy n="122" d="100"/>
        </p:scale>
        <p:origin x="114" y="132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14745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1654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23183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617995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6360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1988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6179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0125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5541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87998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5F9277-5E80-D84D-972F-1A7C7F5635E8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458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5F9277-5E80-D84D-972F-1A7C7F5635E8}" type="datetimeFigureOut">
              <a:rPr kumimoji="1" lang="ja-JP" altLang="en-US" smtClean="0"/>
              <a:t>2021/4/14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58207D-0686-F742-B844-64EA59B2D94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63434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5"/>
          <p:cNvSpPr txBox="1">
            <a:spLocks noChangeArrowheads="1"/>
          </p:cNvSpPr>
          <p:nvPr/>
        </p:nvSpPr>
        <p:spPr bwMode="auto">
          <a:xfrm>
            <a:off x="3666406" y="2420889"/>
            <a:ext cx="4968875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n-US" altLang="ja-JP" sz="2400" dirty="0">
                <a:latin typeface="+mn-lt"/>
                <a:ea typeface="ＭＳ ゴシック" pitchFamily="49" charset="-128"/>
                <a:cs typeface="Arial" pitchFamily="34" charset="0"/>
              </a:rPr>
              <a:t>Name of</a:t>
            </a:r>
            <a:r>
              <a:rPr lang="ja-JP" altLang="en-US" sz="2400" dirty="0">
                <a:latin typeface="+mn-lt"/>
                <a:ea typeface="ＭＳ ゴシック" pitchFamily="49" charset="-128"/>
                <a:cs typeface="Arial" pitchFamily="34" charset="0"/>
              </a:rPr>
              <a:t> </a:t>
            </a:r>
            <a:r>
              <a:rPr lang="en-US" altLang="ja-JP" sz="2400" dirty="0">
                <a:latin typeface="+mn-lt"/>
                <a:ea typeface="ＭＳ ゴシック" pitchFamily="49" charset="-128"/>
                <a:cs typeface="Arial" pitchFamily="34" charset="0"/>
              </a:rPr>
              <a:t>Speaker </a:t>
            </a:r>
            <a:endParaRPr lang="ja-JP" altLang="en-US" sz="2400" dirty="0">
              <a:latin typeface="+mn-lt"/>
              <a:ea typeface="ＭＳ ゴシック" pitchFamily="49" charset="-128"/>
              <a:cs typeface="Arial" pitchFamily="34" charset="0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542441" y="169389"/>
            <a:ext cx="11220773" cy="648072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ja-JP" altLang="en-US">
              <a:solidFill>
                <a:prstClr val="white"/>
              </a:solidFill>
            </a:endParaRPr>
          </a:p>
        </p:txBody>
      </p:sp>
      <p:cxnSp>
        <p:nvCxnSpPr>
          <p:cNvPr id="8" name="直線コネクタ 7"/>
          <p:cNvCxnSpPr>
            <a:cxnSpLocks/>
          </p:cNvCxnSpPr>
          <p:nvPr/>
        </p:nvCxnSpPr>
        <p:spPr>
          <a:xfrm flipV="1">
            <a:off x="697424" y="2882554"/>
            <a:ext cx="10910807" cy="4239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テキスト ボックス 19"/>
          <p:cNvSpPr txBox="1">
            <a:spLocks noChangeArrowheads="1"/>
          </p:cNvSpPr>
          <p:nvPr/>
        </p:nvSpPr>
        <p:spPr bwMode="auto">
          <a:xfrm>
            <a:off x="2635347" y="3409750"/>
            <a:ext cx="7649728" cy="830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eaLnBrk="1" hangingPunct="1">
              <a:defRPr/>
            </a:pPr>
            <a:r>
              <a:rPr lang="en-US" altLang="ja-JP" sz="2400" dirty="0">
                <a:latin typeface="+mn-lt"/>
              </a:rPr>
              <a:t>The speaker  have no financial conflicts of interest to disclose concerning the presentation.</a:t>
            </a:r>
            <a:endParaRPr lang="ja-JP" altLang="en-US" sz="2400" dirty="0">
              <a:latin typeface="+mn-lt"/>
            </a:endParaRPr>
          </a:p>
        </p:txBody>
      </p:sp>
      <p:sp>
        <p:nvSpPr>
          <p:cNvPr id="10" name="テキスト ボックス 4"/>
          <p:cNvSpPr txBox="1">
            <a:spLocks noChangeArrowheads="1"/>
          </p:cNvSpPr>
          <p:nvPr/>
        </p:nvSpPr>
        <p:spPr bwMode="auto">
          <a:xfrm>
            <a:off x="2351754" y="861866"/>
            <a:ext cx="7416824" cy="144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Calibri" pitchFamily="34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n-US" altLang="ja-JP" sz="2600">
                <a:solidFill>
                  <a:srgbClr val="000000"/>
                </a:solidFill>
                <a:latin typeface="+mj-lt"/>
                <a:ea typeface="MS UI Gothic" pitchFamily="50" charset="-128"/>
              </a:rPr>
              <a:t>The </a:t>
            </a:r>
            <a:r>
              <a:rPr lang="en-US" altLang="ja-JP" sz="2600" dirty="0">
                <a:solidFill>
                  <a:srgbClr val="000000"/>
                </a:solidFill>
                <a:latin typeface="+mj-lt"/>
                <a:ea typeface="MS UI Gothic" pitchFamily="50" charset="-128"/>
              </a:rPr>
              <a:t>76th General Meeting of </a:t>
            </a:r>
          </a:p>
          <a:p>
            <a:pPr algn="ctr" eaLnBrk="1" hangingPunct="1">
              <a:defRPr/>
            </a:pPr>
            <a:r>
              <a:rPr lang="en-US" altLang="ja-JP" sz="2600" dirty="0">
                <a:solidFill>
                  <a:srgbClr val="000000"/>
                </a:solidFill>
                <a:latin typeface="+mj-lt"/>
                <a:ea typeface="MS UI Gothic" pitchFamily="50" charset="-128"/>
              </a:rPr>
              <a:t>the Japanese Society of Gastroenterological Surgery</a:t>
            </a:r>
          </a:p>
          <a:p>
            <a:pPr algn="ctr" eaLnBrk="1" hangingPunct="1">
              <a:defRPr/>
            </a:pPr>
            <a:r>
              <a:rPr lang="en-US" altLang="ja-JP" sz="3600" dirty="0">
                <a:solidFill>
                  <a:srgbClr val="000000"/>
                </a:solidFill>
                <a:latin typeface="+mj-lt"/>
                <a:ea typeface="MS UI Gothic" pitchFamily="50" charset="-128"/>
              </a:rPr>
              <a:t>COI	Disclosure</a:t>
            </a:r>
          </a:p>
        </p:txBody>
      </p:sp>
      <p:pic>
        <p:nvPicPr>
          <p:cNvPr id="12" name="Picture 45" descr="C:\Users\Potemkin\Desktop\kuwabara\kuwabara\画像\学会ロゴ画像\【JSGS】ロゴデータ（カラーCMYK）.gif">
            <a:extLst>
              <a:ext uri="{FF2B5EF4-FFF2-40B4-BE49-F238E27FC236}">
                <a16:creationId xmlns:a16="http://schemas.microsoft.com/office/drawing/2014/main" id="{548B7077-4C62-4836-837C-BE7531971D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27018" y="353545"/>
            <a:ext cx="720080" cy="79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2" descr="第76回日本消化器外科学会総会">
            <a:extLst>
              <a:ext uri="{FF2B5EF4-FFF2-40B4-BE49-F238E27FC236}">
                <a16:creationId xmlns:a16="http://schemas.microsoft.com/office/drawing/2014/main" id="{00FF3BE9-9BD0-410E-BF92-1AEB194C64A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6966"/>
          <a:stretch/>
        </p:blipFill>
        <p:spPr bwMode="auto">
          <a:xfrm>
            <a:off x="10731164" y="373039"/>
            <a:ext cx="733818" cy="75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0276273"/>
      </p:ext>
    </p:extLst>
  </p:cSld>
  <p:clrMapOvr>
    <a:masterClrMapping/>
  </p:clrMapOvr>
</p:sld>
</file>

<file path=ppt/theme/theme1.xml><?xml version="1.0" encoding="utf-8"?>
<a:theme xmlns:a="http://schemas.openxmlformats.org/drawingml/2006/main" name="ホワイ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</TotalTime>
  <Words>31</Words>
  <Application>Microsoft Office PowerPoint</Application>
  <PresentationFormat>ワイド画面</PresentationFormat>
  <Paragraphs>5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4" baseType="lpstr">
      <vt:lpstr>Arial</vt:lpstr>
      <vt:lpstr>Calibri</vt:lpstr>
      <vt:lpstr>ホワイト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JSGS</dc:creator>
  <cp:lastModifiedBy>daigo kuraishi</cp:lastModifiedBy>
  <cp:revision>19</cp:revision>
  <cp:lastPrinted>2019-05-29T06:56:53Z</cp:lastPrinted>
  <dcterms:created xsi:type="dcterms:W3CDTF">2014-10-29T07:31:31Z</dcterms:created>
  <dcterms:modified xsi:type="dcterms:W3CDTF">2021-04-14T05:43:58Z</dcterms:modified>
</cp:coreProperties>
</file>