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76th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EB8E7EE0-E599-474F-AA78-7614AEBED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348554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第76回日本消化器外科学会総会">
            <a:extLst>
              <a:ext uri="{FF2B5EF4-FFF2-40B4-BE49-F238E27FC236}">
                <a16:creationId xmlns:a16="http://schemas.microsoft.com/office/drawing/2014/main" id="{3291E1BE-DB87-42B0-AD0E-FE4AD94A32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86545"/>
          <a:stretch/>
        </p:blipFill>
        <p:spPr bwMode="auto">
          <a:xfrm>
            <a:off x="8050137" y="368048"/>
            <a:ext cx="757507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18</cp:revision>
  <dcterms:created xsi:type="dcterms:W3CDTF">2014-10-29T07:31:31Z</dcterms:created>
  <dcterms:modified xsi:type="dcterms:W3CDTF">2021-04-14T05:43:51Z</dcterms:modified>
</cp:coreProperties>
</file>