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2316172" y="203182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77th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575730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2058188" y="1528991"/>
            <a:ext cx="8275478" cy="38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8140" y="188640"/>
            <a:ext cx="11468100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824405"/>
              </p:ext>
            </p:extLst>
          </p:nvPr>
        </p:nvGraphicFramePr>
        <p:xfrm>
          <a:off x="579120" y="1938536"/>
          <a:ext cx="11033762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423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1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" y="289855"/>
            <a:ext cx="792000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>
            <a:cxnSpLocks/>
          </p:cNvCxnSpPr>
          <p:nvPr/>
        </p:nvCxnSpPr>
        <p:spPr>
          <a:xfrm flipV="1">
            <a:off x="579120" y="1582484"/>
            <a:ext cx="11033762" cy="144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987B7AB6-7E1E-4CA6-96F0-F4F252509B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1" r="10189"/>
          <a:stretch/>
        </p:blipFill>
        <p:spPr>
          <a:xfrm>
            <a:off x="10749968" y="289855"/>
            <a:ext cx="828104" cy="95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128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33</cp:revision>
  <cp:lastPrinted>2019-05-29T06:30:14Z</cp:lastPrinted>
  <dcterms:created xsi:type="dcterms:W3CDTF">2014-10-29T07:30:55Z</dcterms:created>
  <dcterms:modified xsi:type="dcterms:W3CDTF">2022-04-08T14:10:48Z</dcterms:modified>
</cp:coreProperties>
</file>