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>
        <p:scale>
          <a:sx n="95" d="100"/>
          <a:sy n="95" d="100"/>
        </p:scale>
        <p:origin x="2502" y="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92172" y="203181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77th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051729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534188" y="1528990"/>
            <a:ext cx="8275478" cy="41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5980" y="188640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08346"/>
              </p:ext>
            </p:extLst>
          </p:nvPr>
        </p:nvGraphicFramePr>
        <p:xfrm>
          <a:off x="310700" y="1938536"/>
          <a:ext cx="8496944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088" y="295677"/>
            <a:ext cx="792000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/>
          <p:nvPr/>
        </p:nvCxnSpPr>
        <p:spPr>
          <a:xfrm>
            <a:off x="323528" y="1596956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378A1BC8-BDD7-4319-AA8E-99EFAFDF04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1" r="10189"/>
          <a:stretch/>
        </p:blipFill>
        <p:spPr>
          <a:xfrm>
            <a:off x="7880492" y="295678"/>
            <a:ext cx="828104" cy="95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128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35</cp:revision>
  <cp:lastPrinted>2015-03-13T04:05:56Z</cp:lastPrinted>
  <dcterms:created xsi:type="dcterms:W3CDTF">2014-10-29T07:30:55Z</dcterms:created>
  <dcterms:modified xsi:type="dcterms:W3CDTF">2022-04-08T14:12:02Z</dcterms:modified>
</cp:coreProperties>
</file>