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666406" y="2420889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2441" y="169389"/>
            <a:ext cx="11220773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>
            <a:cxnSpLocks/>
          </p:cNvCxnSpPr>
          <p:nvPr/>
        </p:nvCxnSpPr>
        <p:spPr>
          <a:xfrm flipV="1">
            <a:off x="697424" y="2882554"/>
            <a:ext cx="10910807" cy="423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2635347" y="3409750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2351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77th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2" name="Picture 45" descr="C:\Users\Potemkin\Desktop\kuwabara\kuwabara\画像\学会ロゴ画像\【JSGS】ロゴデータ（カラーCMYK）.gif">
            <a:extLst>
              <a:ext uri="{FF2B5EF4-FFF2-40B4-BE49-F238E27FC236}">
                <a16:creationId xmlns:a16="http://schemas.microsoft.com/office/drawing/2014/main" id="{548B7077-4C62-4836-837C-BE7531971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18" y="353544"/>
            <a:ext cx="828000" cy="91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30B28D9-B36C-4A8F-8A1C-69F277211B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01" r="10189"/>
          <a:stretch/>
        </p:blipFill>
        <p:spPr>
          <a:xfrm>
            <a:off x="10636878" y="272883"/>
            <a:ext cx="828104" cy="95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daigo kuraishi</cp:lastModifiedBy>
  <cp:revision>21</cp:revision>
  <cp:lastPrinted>2019-05-29T06:56:53Z</cp:lastPrinted>
  <dcterms:created xsi:type="dcterms:W3CDTF">2014-10-29T07:31:31Z</dcterms:created>
  <dcterms:modified xsi:type="dcterms:W3CDTF">2022-04-11T07:52:38Z</dcterms:modified>
</cp:coreProperties>
</file>