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129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7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6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18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79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36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98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17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2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54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9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58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9277-5E80-D84D-972F-1A7C7F5635E8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34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2142405" y="2420888"/>
            <a:ext cx="4968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sz="2400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sz="2400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79512" y="169389"/>
            <a:ext cx="8784976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323528" y="2924944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9"/>
          <p:cNvSpPr txBox="1">
            <a:spLocks noChangeArrowheads="1"/>
          </p:cNvSpPr>
          <p:nvPr/>
        </p:nvSpPr>
        <p:spPr bwMode="auto">
          <a:xfrm>
            <a:off x="747136" y="3409749"/>
            <a:ext cx="76497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dirty="0">
                <a:latin typeface="+mn-lt"/>
              </a:rPr>
              <a:t>The speaker  have no financial conflicts of interest to disclose concerning the presentation.</a:t>
            </a:r>
            <a:endParaRPr lang="ja-JP" altLang="en-US" sz="2400" dirty="0">
              <a:latin typeface="+mn-lt"/>
            </a:endParaRPr>
          </a:p>
        </p:txBody>
      </p:sp>
      <p:sp>
        <p:nvSpPr>
          <p:cNvPr id="10" name="テキスト ボックス 4"/>
          <p:cNvSpPr txBox="1">
            <a:spLocks noChangeArrowheads="1"/>
          </p:cNvSpPr>
          <p:nvPr/>
        </p:nvSpPr>
        <p:spPr bwMode="auto">
          <a:xfrm>
            <a:off x="827754" y="861866"/>
            <a:ext cx="741682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77th General Meeting of </a:t>
            </a:r>
          </a:p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3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pic>
        <p:nvPicPr>
          <p:cNvPr id="12" name="Picture 45" descr="C:\Users\Potemkin\Desktop\kuwabara\kuwabara\画像\学会ロゴ画像\【JSGS】ロゴデータ（カラーCMYK）.gif">
            <a:extLst>
              <a:ext uri="{FF2B5EF4-FFF2-40B4-BE49-F238E27FC236}">
                <a16:creationId xmlns:a16="http://schemas.microsoft.com/office/drawing/2014/main" id="{EB8E7EE0-E599-474F-AA78-7614AEBED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088" y="248086"/>
            <a:ext cx="792000" cy="87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006E1FC6-4CAF-46E4-8040-71F3B50806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01" r="10189"/>
          <a:stretch/>
        </p:blipFill>
        <p:spPr>
          <a:xfrm>
            <a:off x="7939384" y="248086"/>
            <a:ext cx="828104" cy="956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27627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31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daigo kuraishi</cp:lastModifiedBy>
  <cp:revision>19</cp:revision>
  <dcterms:created xsi:type="dcterms:W3CDTF">2014-10-29T07:31:31Z</dcterms:created>
  <dcterms:modified xsi:type="dcterms:W3CDTF">2022-04-08T14:11:27Z</dcterms:modified>
</cp:coreProperties>
</file>