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99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02" d="100"/>
          <a:sy n="102" d="100"/>
        </p:scale>
        <p:origin x="1680" y="82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2022/5/31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2022/5/31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7164388" cy="824483"/>
          </a:xfrm>
          <a:prstGeom prst="rect">
            <a:avLst/>
          </a:prstGeom>
          <a:solidFill>
            <a:srgbClr val="0066FF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zh-CN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zh-CN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77</a:t>
            </a:r>
            <a:r>
              <a:rPr lang="zh-CN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回日本消化器外科学会総会</a:t>
            </a:r>
            <a:endParaRPr lang="en-US" altLang="zh-CN" sz="2000" b="1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送付状</a:t>
            </a: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】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　掲示用ポスター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509161"/>
              </p:ext>
            </p:extLst>
          </p:nvPr>
        </p:nvGraphicFramePr>
        <p:xfrm>
          <a:off x="108743" y="908134"/>
          <a:ext cx="6946902" cy="43302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53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／　　　　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送付先</a:t>
                      </a:r>
                      <a:endParaRPr kumimoji="1" lang="en-US" altLang="ja-JP" sz="13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〒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220-0012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横浜市西区みなとみらい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1-1-1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パシフィコ横浜　会議センター　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オペレーショングループ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77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回日本消化器外科学会総会、納品会場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(2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24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TEL: 045-221-2141</a:t>
                      </a:r>
                      <a:endParaRPr lang="ja-JP" altLang="en-US" sz="1200" b="1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必着日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17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日（日）午前中　着指定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106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山中 嶺</cp:lastModifiedBy>
  <cp:revision>110</cp:revision>
  <cp:lastPrinted>2019-08-27T09:55:07Z</cp:lastPrinted>
  <dcterms:created xsi:type="dcterms:W3CDTF">2011-01-14T11:42:04Z</dcterms:created>
  <dcterms:modified xsi:type="dcterms:W3CDTF">2022-05-31T01:52:20Z</dcterms:modified>
</cp:coreProperties>
</file>