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10"/>
  </p:notesMasterIdLst>
  <p:sldIdLst>
    <p:sldId id="266" r:id="rId4"/>
    <p:sldId id="257" r:id="rId5"/>
    <p:sldId id="269" r:id="rId6"/>
    <p:sldId id="270" r:id="rId7"/>
    <p:sldId id="271" r:id="rId8"/>
    <p:sldId id="273" r:id="rId9"/>
  </p:sldIdLst>
  <p:sldSz cx="134397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/>
    <p:restoredTop sz="94663"/>
  </p:normalViewPr>
  <p:slideViewPr>
    <p:cSldViewPr snapToGrid="0" snapToObjects="1">
      <p:cViewPr varScale="1">
        <p:scale>
          <a:sx n="106" d="100"/>
          <a:sy n="106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6973" y="2160000"/>
            <a:ext cx="9050512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936973" y="5040001"/>
            <a:ext cx="9050512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936970" y="2880001"/>
            <a:ext cx="9050512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3936971" y="5472001"/>
            <a:ext cx="9050512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000" y="360000"/>
            <a:ext cx="119268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52000" y="1080000"/>
            <a:ext cx="119268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00012" y="7200000"/>
            <a:ext cx="678788" cy="360000"/>
          </a:xfrm>
        </p:spPr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152000" y="900000"/>
            <a:ext cx="119268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98400" y="7200000"/>
            <a:ext cx="678788" cy="360000"/>
          </a:xfrm>
        </p:spPr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540000"/>
            <a:ext cx="127188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127188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59999" y="1080000"/>
            <a:ext cx="127188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A7FDBA4-32BD-C349-A4C6-7ED2AA46629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87" y="1587"/>
            <a:ext cx="134366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973" y="360000"/>
            <a:ext cx="9050512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6973" y="2088001"/>
            <a:ext cx="9050512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458C8B2-048C-1649-A575-0E0D1BF2CA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87" y="1587"/>
            <a:ext cx="134366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082" y="360000"/>
            <a:ext cx="11539403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8082" y="1259999"/>
            <a:ext cx="11539403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308694" y="7200000"/>
            <a:ext cx="678788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AA3525C-135F-6841-A861-E5655388E3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87" y="1587"/>
            <a:ext cx="134366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626" y="360000"/>
            <a:ext cx="10724857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2625" y="1260000"/>
            <a:ext cx="10724857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398400" y="7200000"/>
            <a:ext cx="678788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40C87-E676-DF42-92F3-CE767375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12690-7826-774A-A065-758549869E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A9328-AF62-7541-AC68-CBF0EA60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8204D7A-2960-DE4E-B3C4-DA96EC6628F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4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50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AE332-2CDA-E94E-833D-439B4B50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ED386A-3947-AA48-B862-C56A7CA66F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89EC5C-1734-2248-8B73-C037DB92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1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6E105F-A169-3049-8B15-099F228E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78F47-F84A-F347-9E87-B9638D65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67B60-0C9C-D240-8B44-B761E728AD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96CAC7-C015-3848-ACFB-AB3A48E7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78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A3C3194-AE7B-5846-AA5B-105E83F0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4313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5059</TotalTime>
  <Words>4</Words>
  <Application>Microsoft Macintosh PowerPoint</Application>
  <PresentationFormat>ユーザー設定</PresentationFormat>
  <Paragraphs>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デザインの設定</vt:lpstr>
      <vt:lpstr>中面A</vt:lpstr>
      <vt:lpstr>2_中面A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KAKAMU TOMOYA</dc:creator>
  <cp:lastModifiedBy>KAKAMU TOMOYA</cp:lastModifiedBy>
  <cp:revision>38</cp:revision>
  <dcterms:created xsi:type="dcterms:W3CDTF">2019-03-19T07:01:51Z</dcterms:created>
  <dcterms:modified xsi:type="dcterms:W3CDTF">2019-06-12T09:56:03Z</dcterms:modified>
</cp:coreProperties>
</file>