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316172" y="203182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78th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575730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058188" y="1528991"/>
            <a:ext cx="8275478" cy="38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8140" y="188640"/>
            <a:ext cx="11468100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24405"/>
              </p:ext>
            </p:extLst>
          </p:nvPr>
        </p:nvGraphicFramePr>
        <p:xfrm>
          <a:off x="579120" y="1938536"/>
          <a:ext cx="11033762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42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1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" y="324624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>
            <a:cxnSpLocks/>
          </p:cNvCxnSpPr>
          <p:nvPr/>
        </p:nvCxnSpPr>
        <p:spPr>
          <a:xfrm flipV="1">
            <a:off x="579120" y="1582484"/>
            <a:ext cx="11033762" cy="144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7E99E387-1E5D-9D4D-8D15-F580DADB8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811" y="125820"/>
            <a:ext cx="1346384" cy="127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128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35</cp:revision>
  <cp:lastPrinted>2019-05-29T06:30:14Z</cp:lastPrinted>
  <dcterms:created xsi:type="dcterms:W3CDTF">2014-10-29T07:30:55Z</dcterms:created>
  <dcterms:modified xsi:type="dcterms:W3CDTF">2023-02-02T08:42:16Z</dcterms:modified>
</cp:coreProperties>
</file>