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4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16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792172" y="203181"/>
            <a:ext cx="741682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78th General Meeting of </a:t>
            </a:r>
          </a:p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051729" y="1213152"/>
            <a:ext cx="4968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534188" y="1528990"/>
            <a:ext cx="8275478" cy="412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I disclose COI with the following companies/organizations.</a:t>
            </a:r>
            <a:endParaRPr lang="ja-JP" altLang="en-US" sz="1600" dirty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5980" y="188640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708346"/>
              </p:ext>
            </p:extLst>
          </p:nvPr>
        </p:nvGraphicFramePr>
        <p:xfrm>
          <a:off x="310700" y="1938536"/>
          <a:ext cx="8496944" cy="46939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speakers 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Employment/Leadership 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Stock 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Honoraria 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Fees 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6. 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7. Scholarship donations/Grants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0285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8. Accepted</a:t>
                      </a:r>
                      <a:r>
                        <a:rPr lang="en-US" altLang="ja-JP" sz="1400" kern="0" baseline="0" dirty="0">
                          <a:effectLst/>
                        </a:rPr>
                        <a:t> r</a:t>
                      </a:r>
                      <a:r>
                        <a:rPr lang="en-US" altLang="ja-JP" sz="1400" kern="0" dirty="0">
                          <a:effectLst/>
                        </a:rPr>
                        <a:t>esearch staff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954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9. Endowed Chair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</a:rPr>
                        <a:t>10. Compensations for unconnected</a:t>
                      </a:r>
                      <a:r>
                        <a:rPr lang="en-US" altLang="ja-JP" sz="1400" kern="0" baseline="0" dirty="0">
                          <a:effectLst/>
                        </a:rPr>
                        <a:t> with research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baseline="0" dirty="0">
                          <a:effectLst/>
                        </a:rPr>
                        <a:t>       (e.g. for trips, gifts) </a:t>
                      </a:r>
                      <a:r>
                        <a:rPr lang="en-US" altLang="ja-JP" sz="1400" kern="0" dirty="0">
                          <a:effectLst/>
                        </a:rPr>
                        <a:t> 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79770"/>
                  </a:ext>
                </a:extLst>
              </a:tr>
            </a:tbl>
          </a:graphicData>
        </a:graphic>
      </p:graphicFrame>
      <p:pic>
        <p:nvPicPr>
          <p:cNvPr id="9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088" y="276335"/>
            <a:ext cx="792000" cy="87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/>
          <p:nvPr/>
        </p:nvCxnSpPr>
        <p:spPr>
          <a:xfrm>
            <a:off x="323528" y="1596956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>
            <a:extLst>
              <a:ext uri="{FF2B5EF4-FFF2-40B4-BE49-F238E27FC236}">
                <a16:creationId xmlns:a16="http://schemas.microsoft.com/office/drawing/2014/main" id="{D08F5F1C-3C8C-A6CF-827D-60E0DDC77D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8636" y="77531"/>
            <a:ext cx="1346384" cy="127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128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daigo kuraishi</cp:lastModifiedBy>
  <cp:revision>37</cp:revision>
  <cp:lastPrinted>2015-03-13T04:05:56Z</cp:lastPrinted>
  <dcterms:created xsi:type="dcterms:W3CDTF">2014-10-29T07:30:55Z</dcterms:created>
  <dcterms:modified xsi:type="dcterms:W3CDTF">2023-02-02T08:42:07Z</dcterms:modified>
</cp:coreProperties>
</file>