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64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16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1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1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91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00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0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43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52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85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6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7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93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1371-F77B-4549-B469-EB6B01EEBDA0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17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792172" y="203181"/>
            <a:ext cx="7416824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0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78th General Meeting of </a:t>
            </a:r>
          </a:p>
          <a:p>
            <a:pPr algn="ctr" eaLnBrk="1" hangingPunct="1">
              <a:defRPr/>
            </a:pPr>
            <a:r>
              <a:rPr lang="en-US" altLang="ja-JP" sz="20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Japanese Society of Gastroenterological Surgery</a:t>
            </a:r>
          </a:p>
          <a:p>
            <a:pPr algn="ctr" eaLnBrk="1" hangingPunct="1">
              <a:defRPr/>
            </a:pPr>
            <a:r>
              <a:rPr lang="en-US" altLang="ja-JP" sz="28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2051729" y="1213152"/>
            <a:ext cx="4968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dirty="0">
                <a:latin typeface="+mn-lt"/>
                <a:ea typeface="ＭＳ ゴシック" pitchFamily="49" charset="-128"/>
                <a:cs typeface="Arial" pitchFamily="34" charset="0"/>
              </a:rPr>
              <a:t>Name of</a:t>
            </a:r>
            <a:r>
              <a:rPr lang="ja-JP" altLang="en-US" dirty="0">
                <a:latin typeface="+mn-lt"/>
                <a:ea typeface="ＭＳ ゴシック" pitchFamily="49" charset="-128"/>
                <a:cs typeface="Arial" pitchFamily="34" charset="0"/>
              </a:rPr>
              <a:t> </a:t>
            </a:r>
            <a:r>
              <a:rPr lang="en-US" altLang="ja-JP" dirty="0">
                <a:latin typeface="+mn-lt"/>
                <a:ea typeface="ＭＳ ゴシック" pitchFamily="49" charset="-128"/>
                <a:cs typeface="Arial" pitchFamily="34" charset="0"/>
              </a:rPr>
              <a:t>Speaker </a:t>
            </a:r>
            <a:endParaRPr lang="ja-JP" altLang="en-US" dirty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534188" y="1528990"/>
            <a:ext cx="8275478" cy="412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sz="1600" dirty="0">
                <a:latin typeface="+mn-lt"/>
              </a:rPr>
              <a:t>In connection with the presentation, I disclose COI with the following companies/organizations.</a:t>
            </a:r>
            <a:endParaRPr lang="ja-JP" altLang="en-US" sz="1600" dirty="0">
              <a:latin typeface="+mn-lt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85980" y="188640"/>
            <a:ext cx="8784976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708346"/>
              </p:ext>
            </p:extLst>
          </p:nvPr>
        </p:nvGraphicFramePr>
        <p:xfrm>
          <a:off x="310700" y="1938536"/>
          <a:ext cx="8496944" cy="46939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9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Category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No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Yes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If yes, give names of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speakers  and entities.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1. Employment/Leadership position/Advisory role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2. Stock ownership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3. Patent royalties/licensing fees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4. Honoraria (e.g. lecture fees)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5. Fees for promotional materials (e.g. manuscript fee)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6. Research funding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7. Scholarship donations/Grants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30285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8. Accepted</a:t>
                      </a:r>
                      <a:r>
                        <a:rPr lang="en-US" altLang="ja-JP" sz="1400" kern="0" baseline="0" dirty="0">
                          <a:effectLst/>
                        </a:rPr>
                        <a:t> r</a:t>
                      </a:r>
                      <a:r>
                        <a:rPr lang="en-US" altLang="ja-JP" sz="1400" kern="0" dirty="0">
                          <a:effectLst/>
                        </a:rPr>
                        <a:t>esearch staff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8954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9. Endowed Chair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dirty="0">
                          <a:effectLst/>
                        </a:rPr>
                        <a:t>10. Compensations for unconnected</a:t>
                      </a:r>
                      <a:r>
                        <a:rPr lang="en-US" altLang="ja-JP" sz="1400" kern="0" baseline="0" dirty="0">
                          <a:effectLst/>
                        </a:rPr>
                        <a:t> with research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baseline="0" dirty="0">
                          <a:effectLst/>
                        </a:rPr>
                        <a:t>       (e.g. for trips, gifts) </a:t>
                      </a:r>
                      <a:r>
                        <a:rPr lang="en-US" altLang="ja-JP" sz="1400" kern="0" dirty="0">
                          <a:effectLst/>
                        </a:rPr>
                        <a:t> 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79770"/>
                  </a:ext>
                </a:extLst>
              </a:tr>
            </a:tbl>
          </a:graphicData>
        </a:graphic>
      </p:graphicFrame>
      <p:pic>
        <p:nvPicPr>
          <p:cNvPr id="9" name="Picture 45" descr="C:\Users\Potemkin\Desktop\kuwabara\kuwabara\画像\学会ロゴ画像\【JSGS】ロゴデータ（カラーCMYK）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088" y="276335"/>
            <a:ext cx="792000" cy="87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直線コネクタ 9"/>
          <p:cNvCxnSpPr/>
          <p:nvPr/>
        </p:nvCxnSpPr>
        <p:spPr>
          <a:xfrm>
            <a:off x="323528" y="1596956"/>
            <a:ext cx="84969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>
            <a:extLst>
              <a:ext uri="{FF2B5EF4-FFF2-40B4-BE49-F238E27FC236}">
                <a16:creationId xmlns:a16="http://schemas.microsoft.com/office/drawing/2014/main" id="{D08F5F1C-3C8C-A6CF-827D-60E0DDC77D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8636" y="77531"/>
            <a:ext cx="1346384" cy="127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3224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128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JSGS</dc:creator>
  <cp:lastModifiedBy>daigo kuraishi</cp:lastModifiedBy>
  <cp:revision>37</cp:revision>
  <cp:lastPrinted>2015-03-13T04:05:56Z</cp:lastPrinted>
  <dcterms:created xsi:type="dcterms:W3CDTF">2014-10-29T07:30:55Z</dcterms:created>
  <dcterms:modified xsi:type="dcterms:W3CDTF">2023-02-02T08:42:07Z</dcterms:modified>
</cp:coreProperties>
</file>