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156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3666406" y="2420889"/>
            <a:ext cx="496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sz="2400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sz="2400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2441" y="169389"/>
            <a:ext cx="11220773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8" name="直線コネクタ 7"/>
          <p:cNvCxnSpPr>
            <a:cxnSpLocks/>
          </p:cNvCxnSpPr>
          <p:nvPr/>
        </p:nvCxnSpPr>
        <p:spPr>
          <a:xfrm flipV="1">
            <a:off x="697424" y="2882554"/>
            <a:ext cx="10910807" cy="4239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2635347" y="3409750"/>
            <a:ext cx="7649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>
                <a:latin typeface="+mn-lt"/>
              </a:rPr>
              <a:t>The speaker  have no financial conflicts of interest to disclose concerning the presentation.</a:t>
            </a:r>
            <a:endParaRPr lang="ja-JP" altLang="en-US" sz="2400" dirty="0">
              <a:latin typeface="+mn-lt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2351754" y="861866"/>
            <a:ext cx="741682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78th General Meeting of </a:t>
            </a:r>
          </a:p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3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pic>
        <p:nvPicPr>
          <p:cNvPr id="12" name="Picture 45" descr="C:\Users\Potemkin\Desktop\kuwabara\kuwabara\画像\学会ロゴ画像\【JSGS】ロゴデータ（カラーCMYK）.gif">
            <a:extLst>
              <a:ext uri="{FF2B5EF4-FFF2-40B4-BE49-F238E27FC236}">
                <a16:creationId xmlns:a16="http://schemas.microsoft.com/office/drawing/2014/main" id="{548B7077-4C62-4836-837C-BE7531971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018" y="304752"/>
            <a:ext cx="828000" cy="91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02345FD3-EBA2-4356-0717-D3E21414FB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5811" y="125820"/>
            <a:ext cx="1346384" cy="127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31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daigo kuraishi</cp:lastModifiedBy>
  <cp:revision>23</cp:revision>
  <cp:lastPrinted>2019-05-29T06:56:53Z</cp:lastPrinted>
  <dcterms:created xsi:type="dcterms:W3CDTF">2014-10-29T07:31:31Z</dcterms:created>
  <dcterms:modified xsi:type="dcterms:W3CDTF">2023-02-02T08:41:47Z</dcterms:modified>
</cp:coreProperties>
</file>