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142405" y="2420888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827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78th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EB8E7EE0-E599-474F-AA78-7614AEBED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276335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45ACFE2-585C-5CF5-2F22-95C4D8C11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636" y="77531"/>
            <a:ext cx="1346384" cy="127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21</cp:revision>
  <dcterms:created xsi:type="dcterms:W3CDTF">2014-10-29T07:31:31Z</dcterms:created>
  <dcterms:modified xsi:type="dcterms:W3CDTF">2023-02-02T08:41:56Z</dcterms:modified>
</cp:coreProperties>
</file>