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11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142405" y="2420888"/>
            <a:ext cx="496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sz="2400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9512" y="169389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323528" y="2924944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747136" y="3409749"/>
            <a:ext cx="7649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 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827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78th General Meeting of </a:t>
            </a:r>
          </a:p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3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12" name="Picture 45" descr="C:\Users\Potemkin\Desktop\kuwabara\kuwabara\画像\学会ロゴ画像\【JSGS】ロゴデータ（カラーCMYK）.gif">
            <a:extLst>
              <a:ext uri="{FF2B5EF4-FFF2-40B4-BE49-F238E27FC236}">
                <a16:creationId xmlns:a16="http://schemas.microsoft.com/office/drawing/2014/main" id="{EB8E7EE0-E599-474F-AA78-7614AEBED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088" y="276335"/>
            <a:ext cx="792000" cy="87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645ACFE2-585C-5CF5-2F22-95C4D8C11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8636" y="77531"/>
            <a:ext cx="1346384" cy="127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31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daigo kuraishi</cp:lastModifiedBy>
  <cp:revision>21</cp:revision>
  <dcterms:created xsi:type="dcterms:W3CDTF">2014-10-29T07:31:31Z</dcterms:created>
  <dcterms:modified xsi:type="dcterms:W3CDTF">2023-02-02T08:41:56Z</dcterms:modified>
</cp:coreProperties>
</file>