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5"/>
  </p:notesMasterIdLst>
  <p:sldIdLst>
    <p:sldId id="262" r:id="rId4"/>
  </p:sldIdLst>
  <p:sldSz cx="10079038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5"/>
    <p:restoredTop sz="95777" autoAdjust="0"/>
  </p:normalViewPr>
  <p:slideViewPr>
    <p:cSldViewPr snapToGrid="0" snapToObjects="1">
      <p:cViewPr varScale="1">
        <p:scale>
          <a:sx n="96" d="100"/>
          <a:sy n="96" d="100"/>
        </p:scale>
        <p:origin x="1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497" y="2160000"/>
            <a:ext cx="6787350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52497" y="5040001"/>
            <a:ext cx="6787350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52495" y="2880001"/>
            <a:ext cx="6787350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952496" y="5472001"/>
            <a:ext cx="6787350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864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80000" y="1080000"/>
            <a:ext cx="86400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080000" y="900000"/>
            <a:ext cx="864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936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93600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60000" y="1080000"/>
            <a:ext cx="936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41DF419-F6A6-7145-96A6-7FF75455C0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497" y="360000"/>
            <a:ext cx="6787350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2497" y="2088001"/>
            <a:ext cx="6787350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446E0C-BD22-1B4C-B787-094577FC5F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76" y="360000"/>
            <a:ext cx="8653871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976" y="1259999"/>
            <a:ext cx="8653871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FE16D45-296A-B54D-B898-20C805BF77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7" y="360000"/>
            <a:ext cx="8043009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836" y="1260000"/>
            <a:ext cx="8043009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7">
            <a:extLst>
              <a:ext uri="{FF2B5EF4-FFF2-40B4-BE49-F238E27FC236}">
                <a16:creationId xmlns:a16="http://schemas.microsoft.com/office/drawing/2014/main" id="{E06AF076-6677-4829-9BB4-F8F26C0B6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026523"/>
              </p:ext>
            </p:extLst>
          </p:nvPr>
        </p:nvGraphicFramePr>
        <p:xfrm>
          <a:off x="324062" y="2376985"/>
          <a:ext cx="9430913" cy="475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829">
                  <a:extLst>
                    <a:ext uri="{9D8B030D-6E8A-4147-A177-3AD203B41FA5}">
                      <a16:colId xmlns:a16="http://schemas.microsoft.com/office/drawing/2014/main" val="2340344713"/>
                    </a:ext>
                  </a:extLst>
                </a:gridCol>
                <a:gridCol w="406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2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Category</a:t>
                      </a:r>
                      <a:endParaRPr lang="ja-JP" altLang="ja-JP" sz="1400" kern="1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kumimoji="0" lang="en-US" altLang="ja-JP" sz="1200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Yes/No </a:t>
                      </a:r>
                      <a:endParaRPr kumimoji="0" lang="ja-JP" altLang="en-US" sz="12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kumimoji="0" lang="en-US" altLang="ja-JP" sz="1200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If yes, give names of speakers  and entities.</a:t>
                      </a:r>
                      <a:endParaRPr kumimoji="0" lang="ja-JP" altLang="en-US" sz="12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45" marR="91445" marT="45715" marB="45715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Officers and Consultants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Stockholders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en-US" altLang="ja-JP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Patent royalties/licensing fees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fr-FR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 Diems, Lecture Fees, etc.</a:t>
                      </a:r>
                      <a:r>
                        <a:rPr kumimoji="0" lang="ja-JP" altLang="en-US" sz="1200" dirty="0">
                          <a:latin typeface="+mn-lt"/>
                        </a:rPr>
                        <a:t>　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5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Manuscript Fees, etc.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500000000000000" pitchFamily="50" charset="-128"/>
                          <a:ea typeface="Yu Gothic Medium" panose="020B0500000000000000" pitchFamily="50" charset="-128"/>
                        </a:rPr>
                        <a:t>6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funding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Scholarship (Incentive) Contributions</a:t>
                      </a:r>
                      <a:r>
                        <a:rPr kumimoji="0" lang="ja-JP" altLang="en-US" sz="1200" dirty="0">
                          <a:latin typeface="+mn-lt"/>
                        </a:rPr>
                        <a:t>　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500000000000000" pitchFamily="50" charset="-128"/>
                          <a:ea typeface="Yu Gothic Medium" panose="020B0500000000000000" pitchFamily="50" charset="-128"/>
                          <a:cs typeface="MS Gothic" charset="-128"/>
                        </a:rPr>
                        <a:t>8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500000000000000" pitchFamily="50" charset="-128"/>
                        <a:ea typeface="Yu Gothic Medium" panose="020B05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Acceptance of Researchers, etc.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S Gothic" charset="-128"/>
                        </a:rPr>
                        <a:t>9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Endowed Chairs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S Gothic" charset="-128"/>
                        </a:rPr>
                        <a:t>10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dirty="0">
                          <a:latin typeface="+mn-lt"/>
                        </a:rPr>
                        <a:t> </a:t>
                      </a: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Compensation (trips, gifts, etc.)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6B147FE6-448E-49DF-ACE2-EC69EC14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6" y="430697"/>
            <a:ext cx="943091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COI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　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Disclosure</a:t>
            </a: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ゴシック" panose="020B0609070205080204" pitchFamily="49" charset="-128"/>
                <a:cs typeface="Calibri" panose="020F0502020204030204" pitchFamily="34" charset="0"/>
              </a:rPr>
              <a:t>　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ＭＳ ゴシック" panose="020B0609070205080204" pitchFamily="49" charset="-128"/>
              <a:cs typeface="Calibri" panose="020F050202020403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75254EA-B7D6-440E-89FF-846D7B85F3AC}"/>
              </a:ext>
            </a:extLst>
          </p:cNvPr>
          <p:cNvSpPr/>
          <p:nvPr/>
        </p:nvSpPr>
        <p:spPr>
          <a:xfrm>
            <a:off x="436882" y="1929374"/>
            <a:ext cx="9432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C65A1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Concerning with the presentation, we disclose COI with the following companies/organizations.</a:t>
            </a:r>
            <a:endParaRPr lang="ja-JP" altLang="en-US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8C1C9652-7382-4C7B-9D59-075944878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9755"/>
              </p:ext>
            </p:extLst>
          </p:nvPr>
        </p:nvGraphicFramePr>
        <p:xfrm>
          <a:off x="765438" y="1172744"/>
          <a:ext cx="8747678" cy="741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68705">
                  <a:extLst>
                    <a:ext uri="{9D8B030D-6E8A-4147-A177-3AD203B41FA5}">
                      <a16:colId xmlns:a16="http://schemas.microsoft.com/office/drawing/2014/main" val="2592913932"/>
                    </a:ext>
                  </a:extLst>
                </a:gridCol>
                <a:gridCol w="6878973">
                  <a:extLst>
                    <a:ext uri="{9D8B030D-6E8A-4147-A177-3AD203B41FA5}">
                      <a16:colId xmlns:a16="http://schemas.microsoft.com/office/drawing/2014/main" val="1060897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Lead Speaker: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7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Co-Speakers: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3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2926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5203</TotalTime>
  <Words>94</Words>
  <Application>Microsoft Macintosh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Ｐ明朝</vt:lpstr>
      <vt:lpstr>ＭＳ ゴシック</vt:lpstr>
      <vt:lpstr>Yu Gothic Medium</vt:lpstr>
      <vt:lpstr>游ゴシック</vt:lpstr>
      <vt:lpstr>Arial</vt:lpstr>
      <vt:lpstr>Calibri</vt:lpstr>
      <vt:lpstr>デザインの設定</vt:lpstr>
      <vt:lpstr>中面A</vt:lpstr>
      <vt:lpstr>2_中面A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HOSOYA, Tomoyo</cp:lastModifiedBy>
  <cp:revision>63</cp:revision>
  <cp:lastPrinted>2019-07-04T11:02:37Z</cp:lastPrinted>
  <dcterms:created xsi:type="dcterms:W3CDTF">2019-03-19T07:01:51Z</dcterms:created>
  <dcterms:modified xsi:type="dcterms:W3CDTF">2019-10-30T02:32:06Z</dcterms:modified>
  <cp:category/>
</cp:coreProperties>
</file>