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0" r:id="rId2"/>
    <p:sldMasterId id="2147483700" r:id="rId3"/>
  </p:sldMasterIdLst>
  <p:notesMasterIdLst>
    <p:notesMasterId r:id="rId5"/>
  </p:notesMasterIdLst>
  <p:sldIdLst>
    <p:sldId id="262" r:id="rId4"/>
  </p:sldIdLst>
  <p:sldSz cx="10079038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D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55"/>
    <p:restoredTop sz="95777" autoAdjust="0"/>
  </p:normalViewPr>
  <p:slideViewPr>
    <p:cSldViewPr snapToGrid="0" snapToObjects="1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C518F-9861-AE48-9D21-F01CE9025E9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523EC-F1C6-5F48-9233-4C8F3FDFD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02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／メイン・サブタイ, 発表者名・所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68A6F-BFFA-294B-BEB0-51BA8EDBB9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2497" y="2160000"/>
            <a:ext cx="6787350" cy="498598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1" lang="ja-JP" altLang="en-US"/>
              <a:t>メインタイトル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BB986D-D703-7941-AF21-D34677302FB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952497" y="5040001"/>
            <a:ext cx="6787350" cy="27699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kumimoji="1" lang="ja-JP" altLang="en-US"/>
              <a:t>発表者名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03DFD5-478A-3C4F-A2F6-590ED3417DD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52495" y="2880001"/>
            <a:ext cx="6787350" cy="332399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サブタイトル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DF51BA-13E6-0C4F-ACCE-2AE2F45B608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952496" y="5472001"/>
            <a:ext cx="6787350" cy="221599"/>
          </a:xfrm>
        </p:spPr>
        <p:txBody>
          <a:bodyPr/>
          <a:lstStyle>
            <a:lvl1pPr>
              <a:defRPr sz="1600"/>
            </a:lvl1pPr>
          </a:lstStyle>
          <a:p>
            <a:r>
              <a:rPr kumimoji="1" lang="ja-JP" altLang="en-US"/>
              <a:t>発表者所属</a:t>
            </a:r>
          </a:p>
        </p:txBody>
      </p:sp>
    </p:spTree>
    <p:extLst>
      <p:ext uri="{BB962C8B-B14F-4D97-AF65-F5344CB8AC3E}">
        <p14:creationId xmlns:p14="http://schemas.microsoft.com/office/powerpoint/2010/main" val="36570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紙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1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360000"/>
            <a:ext cx="864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80000" y="1080000"/>
            <a:ext cx="8640000" cy="594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>
            <a:cxnSpLocks/>
          </p:cNvCxnSpPr>
          <p:nvPr userDrawn="1"/>
        </p:nvCxnSpPr>
        <p:spPr>
          <a:xfrm>
            <a:off x="1080000" y="900000"/>
            <a:ext cx="864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0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40000"/>
            <a:ext cx="936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0000" y="1260000"/>
            <a:ext cx="9360000" cy="576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/>
          <p:nvPr userDrawn="1"/>
        </p:nvCxnSpPr>
        <p:spPr>
          <a:xfrm>
            <a:off x="360000" y="1080000"/>
            <a:ext cx="936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1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41DF419-F6A6-7145-96A6-7FF75455C06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1509F7-117E-054C-B8D1-B60ACAE1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497" y="360000"/>
            <a:ext cx="6787350" cy="149579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5F0AB2-DB4F-2F44-ADB5-DB11DCF95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2497" y="2088001"/>
            <a:ext cx="6787350" cy="90383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r>
              <a:rPr kumimoji="1" lang="ja-JP" altLang="en-US"/>
              <a:t>サブタイトルサブタイトルサブタイトルサブタイトル</a:t>
            </a:r>
            <a:endParaRPr kumimoji="1" lang="en-US" altLang="ja-JP" dirty="0"/>
          </a:p>
          <a:p>
            <a:r>
              <a:rPr kumimoji="1" lang="ja-JP" altLang="en-US"/>
              <a:t>サブタイトルサブタイトルサブタイトルサブタイトル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39057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36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0" indent="0" algn="r" defTabSz="914400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2446E0C-BD22-1B4C-B787-094577FC5FD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976" y="360000"/>
            <a:ext cx="8653871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976" y="1259999"/>
            <a:ext cx="8653871" cy="55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4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0FE16D45-296A-B54D-B898-20C805BF77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37" y="360000"/>
            <a:ext cx="8043009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6836" y="1260000"/>
            <a:ext cx="8043009" cy="47958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4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76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7">
            <a:extLst>
              <a:ext uri="{FF2B5EF4-FFF2-40B4-BE49-F238E27FC236}">
                <a16:creationId xmlns:a16="http://schemas.microsoft.com/office/drawing/2014/main" id="{E06AF076-6677-4829-9BB4-F8F26C0B65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026523"/>
              </p:ext>
            </p:extLst>
          </p:nvPr>
        </p:nvGraphicFramePr>
        <p:xfrm>
          <a:off x="324062" y="2376985"/>
          <a:ext cx="9430913" cy="47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829">
                  <a:extLst>
                    <a:ext uri="{9D8B030D-6E8A-4147-A177-3AD203B41FA5}">
                      <a16:colId xmlns:a16="http://schemas.microsoft.com/office/drawing/2014/main" val="2340344713"/>
                    </a:ext>
                  </a:extLst>
                </a:gridCol>
                <a:gridCol w="4061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2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Category</a:t>
                      </a:r>
                      <a:endParaRPr lang="ja-JP" altLang="ja-JP" sz="1400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kumimoji="0" lang="en-US" altLang="ja-JP" sz="1200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 Yes/No </a:t>
                      </a:r>
                      <a:endParaRPr kumimoji="0" lang="ja-JP" altLang="en-US" sz="1200" b="1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kumimoji="0" lang="en-US" altLang="ja-JP" sz="1200" kern="120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If yes, give names of speakers  and entities.</a:t>
                      </a:r>
                      <a:endParaRPr kumimoji="0" lang="ja-JP" altLang="en-US" sz="1200" b="1" kern="1200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45" marR="91445" marT="45715" marB="45715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Officers and Consultants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Stockholders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en-US" altLang="ja-JP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Patent royalties/licensing fees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kumimoji="1" lang="fr-FR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 Diems, Lecture Fees, etc.</a:t>
                      </a:r>
                      <a:r>
                        <a:rPr kumimoji="0" lang="ja-JP" altLang="en-US" sz="1200" dirty="0">
                          <a:latin typeface="+mn-lt"/>
                        </a:rPr>
                        <a:t>　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5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Manuscript Fees, etc.</a:t>
                      </a:r>
                      <a:endParaRPr kumimoji="1" lang="ja-JP" altLang="en-US" sz="1200" b="1" dirty="0">
                        <a:solidFill>
                          <a:srgbClr val="000000"/>
                        </a:solidFill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Yu Gothic Medium" panose="020B0500000000000000" pitchFamily="50" charset="-128"/>
                          <a:ea typeface="Yu Gothic Medium" panose="020B0500000000000000" pitchFamily="50" charset="-128"/>
                        </a:rPr>
                        <a:t>6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Yu Gothic Medium" panose="020B0500000000000000" pitchFamily="50" charset="-128"/>
                        <a:ea typeface="Yu Gothic Medium" panose="020B0500000000000000" pitchFamily="50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Research funding</a:t>
                      </a:r>
                      <a:endParaRPr kumimoji="1" lang="ja-JP" altLang="en-US" sz="1200" b="1" dirty="0">
                        <a:solidFill>
                          <a:srgbClr val="000000"/>
                        </a:solidFill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Scholarship (Incentive) Contributions</a:t>
                      </a:r>
                      <a:r>
                        <a:rPr kumimoji="0" lang="ja-JP" altLang="en-US" sz="1200" dirty="0">
                          <a:latin typeface="+mn-lt"/>
                        </a:rPr>
                        <a:t>　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Yu Gothic Medium" panose="020B0500000000000000" pitchFamily="50" charset="-128"/>
                          <a:ea typeface="Yu Gothic Medium" panose="020B0500000000000000" pitchFamily="50" charset="-128"/>
                          <a:cs typeface="MS Gothic" charset="-128"/>
                        </a:rPr>
                        <a:t>8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Yu Gothic Medium" panose="020B0500000000000000" pitchFamily="50" charset="-128"/>
                        <a:ea typeface="Yu Gothic Medium" panose="020B0500000000000000" pitchFamily="50" charset="-128"/>
                        <a:cs typeface="MS Gothic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Acceptance of Researchers, etc.</a:t>
                      </a:r>
                      <a:endParaRPr kumimoji="1" lang="ja-JP" altLang="en-US" sz="1200" b="1" dirty="0">
                        <a:solidFill>
                          <a:srgbClr val="000000"/>
                        </a:solidFill>
                        <a:latin typeface="+mn-lt"/>
                        <a:ea typeface="MS Gothic" charset="-128"/>
                        <a:cs typeface="MS Gothic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MS Gothic" charset="-128"/>
                        </a:rPr>
                        <a:t>9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S Gothic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Endowed Chairs</a:t>
                      </a:r>
                      <a:endParaRPr kumimoji="1" lang="ja-JP" altLang="en-US" sz="1200" b="1" dirty="0">
                        <a:solidFill>
                          <a:srgbClr val="000000"/>
                        </a:solidFill>
                        <a:latin typeface="+mn-lt"/>
                        <a:ea typeface="MS Gothic" charset="-128"/>
                        <a:cs typeface="MS Gothic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MS Gothic" charset="-128"/>
                        </a:rPr>
                        <a:t>10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S Gothic" charset="-128"/>
                      </a:endParaRPr>
                    </a:p>
                  </a:txBody>
                  <a:tcPr marL="91445" marR="91445" marT="45715" marB="45715" anchor="ctr" anchorCtr="1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dirty="0">
                          <a:latin typeface="+mn-lt"/>
                        </a:rPr>
                        <a:t> </a:t>
                      </a:r>
                      <a:r>
                        <a:rPr kumimoji="1" lang="en-US" altLang="ja-JP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Compensation (trips, gifts, etc.)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+mn-lt"/>
                        <a:ea typeface="MS Gothic" charset="-128"/>
                        <a:cs typeface="MS Gothic" charset="-128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kumimoji="0" lang="ja-JP" altLang="en-US" sz="1600" b="1" kern="1200" dirty="0">
                        <a:solidFill>
                          <a:srgbClr val="000000"/>
                        </a:solidFill>
                        <a:latin typeface="ＭＳ ゴシック" pitchFamily="49" charset="-128"/>
                        <a:ea typeface="ＭＳ ゴシック" pitchFamily="49" charset="-128"/>
                        <a:cs typeface="+mn-cs"/>
                      </a:endParaRPr>
                    </a:p>
                  </a:txBody>
                  <a:tcPr marL="91445" marR="91445" marT="45715" marB="4571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6B147FE6-448E-49DF-ACE2-EC69EC14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6" y="430697"/>
            <a:ext cx="9430914" cy="5847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COI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　</a:t>
            </a: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Disclosure</a:t>
            </a: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ＭＳ ゴシック" panose="020B0609070205080204" pitchFamily="49" charset="-128"/>
                <a:cs typeface="Calibri" panose="020F0502020204030204" pitchFamily="34" charset="0"/>
              </a:rPr>
              <a:t>　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ＭＳ ゴシック" panose="020B0609070205080204" pitchFamily="49" charset="-128"/>
              <a:cs typeface="Calibri" panose="020F050202020403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75254EA-B7D6-440E-89FF-846D7B85F3AC}"/>
              </a:ext>
            </a:extLst>
          </p:cNvPr>
          <p:cNvSpPr/>
          <p:nvPr/>
        </p:nvSpPr>
        <p:spPr>
          <a:xfrm>
            <a:off x="436882" y="1929374"/>
            <a:ext cx="9432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rgbClr val="C65A1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Concerning with the presentation, we disclose COI with the following companies/organizations.</a:t>
            </a:r>
            <a:endParaRPr lang="ja-JP" altLang="en-US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8C1C9652-7382-4C7B-9D59-075944878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9755"/>
              </p:ext>
            </p:extLst>
          </p:nvPr>
        </p:nvGraphicFramePr>
        <p:xfrm>
          <a:off x="765438" y="1172744"/>
          <a:ext cx="8747678" cy="7416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68705">
                  <a:extLst>
                    <a:ext uri="{9D8B030D-6E8A-4147-A177-3AD203B41FA5}">
                      <a16:colId xmlns:a16="http://schemas.microsoft.com/office/drawing/2014/main" val="2592913932"/>
                    </a:ext>
                  </a:extLst>
                </a:gridCol>
                <a:gridCol w="6878973">
                  <a:extLst>
                    <a:ext uri="{9D8B030D-6E8A-4147-A177-3AD203B41FA5}">
                      <a16:colId xmlns:a16="http://schemas.microsoft.com/office/drawing/2014/main" val="1060897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Lead Speaker: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076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Co-Speakers: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31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12926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5203</TotalTime>
  <Words>94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Ｐ明朝</vt:lpstr>
      <vt:lpstr>ＭＳ ゴシック</vt:lpstr>
      <vt:lpstr>游ゴシック</vt:lpstr>
      <vt:lpstr>Yu Gothic Medium</vt:lpstr>
      <vt:lpstr>Arial</vt:lpstr>
      <vt:lpstr>Calibri</vt:lpstr>
      <vt:lpstr>デザインの設定</vt:lpstr>
      <vt:lpstr>中面A</vt:lpstr>
      <vt:lpstr>2_中面A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kamiyama-msb2-1</dc:creator>
  <cp:keywords/>
  <dc:description/>
  <cp:lastModifiedBy>KAMIYAMA, Takako</cp:lastModifiedBy>
  <cp:revision>63</cp:revision>
  <cp:lastPrinted>2019-07-04T11:02:37Z</cp:lastPrinted>
  <dcterms:created xsi:type="dcterms:W3CDTF">2019-03-19T07:01:51Z</dcterms:created>
  <dcterms:modified xsi:type="dcterms:W3CDTF">2022-03-29T04:23:48Z</dcterms:modified>
  <cp:category/>
</cp:coreProperties>
</file>