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5"/>
  </p:notesMasterIdLst>
  <p:sldIdLst>
    <p:sldId id="263" r:id="rId4"/>
  </p:sldIdLst>
  <p:sldSz cx="10079038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B76"/>
    <a:srgbClr val="0260B0"/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5"/>
    <p:restoredTop sz="94690"/>
  </p:normalViewPr>
  <p:slideViewPr>
    <p:cSldViewPr snapToGrid="0" snapToObjects="1">
      <p:cViewPr varScale="1">
        <p:scale>
          <a:sx n="108" d="100"/>
          <a:sy n="108" d="100"/>
        </p:scale>
        <p:origin x="17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2497" y="2160000"/>
            <a:ext cx="678735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952497" y="5040003"/>
            <a:ext cx="678735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52495" y="2880003"/>
            <a:ext cx="678735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952496" y="5472003"/>
            <a:ext cx="678735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360000"/>
            <a:ext cx="864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80000" y="1080000"/>
            <a:ext cx="864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080000" y="900000"/>
            <a:ext cx="864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360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360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36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41DF419-F6A6-7145-96A6-7FF75455C06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497" y="360000"/>
            <a:ext cx="678735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2497" y="2088003"/>
            <a:ext cx="678735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12446E0C-BD22-1B4C-B787-094577FC5FD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977" y="360000"/>
            <a:ext cx="8653871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977" y="1259999"/>
            <a:ext cx="8653871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5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0FE16D45-296A-B54D-B898-20C805BF7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69" y="1587"/>
            <a:ext cx="100711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37" y="360000"/>
            <a:ext cx="8043009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6837" y="1260000"/>
            <a:ext cx="8043009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30795" y="7200000"/>
            <a:ext cx="509051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EEE3688F-F52A-49DF-9187-2A9A8EEF3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0070" y="481785"/>
            <a:ext cx="7722909" cy="74168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 eaLnBrk="1" hangingPunct="1">
              <a:defRPr/>
            </a:pPr>
            <a:r>
              <a:rPr lang="en-US" altLang="ja-JP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COI</a:t>
            </a:r>
            <a:r>
              <a:rPr lang="ja-JP" altLang="en-US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lang="en-US" altLang="ja-JP" sz="3600" b="1" kern="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Calibri" panose="020F0502020204030204" pitchFamily="34" charset="0"/>
              </a:rPr>
              <a:t>Disclosure</a:t>
            </a:r>
            <a:r>
              <a:rPr kumimoji="0" lang="ja-JP" altLang="en-US" sz="2400" b="1" kern="0" dirty="0">
                <a:solidFill>
                  <a:srgbClr val="FFFFFF"/>
                </a:solidFill>
                <a:latin typeface="Calibri" panose="020F0502020204030204" pitchFamily="34" charset="0"/>
                <a:ea typeface="ＭＳ ゴシック" panose="020B0609070205080204" pitchFamily="49" charset="-128"/>
                <a:cs typeface="Calibri" panose="020F0502020204030204" pitchFamily="34" charset="0"/>
              </a:rPr>
              <a:t>　</a:t>
            </a:r>
            <a:endParaRPr kumimoji="0" lang="en-US" altLang="ja-JP" sz="2000" b="1" kern="0" dirty="0">
              <a:solidFill>
                <a:srgbClr val="FFFF00"/>
              </a:solidFill>
              <a:latin typeface="Calibri" panose="020F0502020204030204" pitchFamily="34" charset="0"/>
              <a:ea typeface="ＭＳ ゴシック" panose="020B0609070205080204" pitchFamily="49" charset="-128"/>
              <a:cs typeface="Calibri" panose="020F0502020204030204" pitchFamily="34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C9432490-ACFD-4F42-A3D0-C4D6607DE886}"/>
              </a:ext>
            </a:extLst>
          </p:cNvPr>
          <p:cNvSpPr/>
          <p:nvPr/>
        </p:nvSpPr>
        <p:spPr>
          <a:xfrm>
            <a:off x="1350070" y="2981758"/>
            <a:ext cx="8135251" cy="3160450"/>
          </a:xfrm>
          <a:prstGeom prst="roundRect">
            <a:avLst/>
          </a:prstGeom>
          <a:solidFill>
            <a:srgbClr val="163B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We have no financial conflicts</a:t>
            </a:r>
          </a:p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of interest to disclose concerning</a:t>
            </a:r>
          </a:p>
          <a:p>
            <a:pPr algn="ctr"/>
            <a:r>
              <a:rPr lang="en-US" altLang="ja-JP" sz="4000" b="1" dirty="0">
                <a:solidFill>
                  <a:srgbClr val="FFFFFF"/>
                </a:solidFill>
                <a:latin typeface="游明朝 Light" panose="02020300000000000000" pitchFamily="18" charset="-128"/>
                <a:ea typeface="游明朝 Light" panose="02020300000000000000" pitchFamily="18" charset="-128"/>
              </a:rPr>
              <a:t>with the presentation.</a:t>
            </a:r>
            <a:endParaRPr kumimoji="1" lang="ja-JP" altLang="en-US" sz="4000" b="1" dirty="0">
              <a:latin typeface="游明朝 Light" panose="02020300000000000000" pitchFamily="18" charset="-128"/>
              <a:ea typeface="游明朝 Light" panose="02020300000000000000" pitchFamily="18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51F6CC4-E908-43D2-9588-20578B634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8610"/>
              </p:ext>
            </p:extLst>
          </p:nvPr>
        </p:nvGraphicFramePr>
        <p:xfrm>
          <a:off x="1679839" y="1788879"/>
          <a:ext cx="7286608" cy="7416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61808">
                  <a:extLst>
                    <a:ext uri="{9D8B030D-6E8A-4147-A177-3AD203B41FA5}">
                      <a16:colId xmlns:a16="http://schemas.microsoft.com/office/drawing/2014/main" val="1751108688"/>
                    </a:ext>
                  </a:extLst>
                </a:gridCol>
                <a:gridCol w="5324800">
                  <a:extLst>
                    <a:ext uri="{9D8B030D-6E8A-4147-A177-3AD203B41FA5}">
                      <a16:colId xmlns:a16="http://schemas.microsoft.com/office/drawing/2014/main" val="18334641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129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Co-Speakers: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03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35151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5032</TotalTime>
  <Words>21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游明朝 Light</vt:lpstr>
      <vt:lpstr>Arial</vt:lpstr>
      <vt:lpstr>Calibri</vt:lpstr>
      <vt:lpstr>デザインの設定</vt:lpstr>
      <vt:lpstr>中面A</vt:lpstr>
      <vt:lpstr>2_中面A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kamiyama-msb2-1</dc:creator>
  <cp:keywords/>
  <dc:description/>
  <cp:lastModifiedBy>KAMIYAMA, Takako</cp:lastModifiedBy>
  <cp:revision>54</cp:revision>
  <cp:lastPrinted>2019-07-04T11:11:56Z</cp:lastPrinted>
  <dcterms:created xsi:type="dcterms:W3CDTF">2019-03-19T07:01:51Z</dcterms:created>
  <dcterms:modified xsi:type="dcterms:W3CDTF">2022-03-29T04:24:37Z</dcterms:modified>
  <cp:category/>
</cp:coreProperties>
</file>