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0" r:id="rId2"/>
    <p:sldMasterId id="2147483700" r:id="rId3"/>
  </p:sldMasterIdLst>
  <p:notesMasterIdLst>
    <p:notesMasterId r:id="rId5"/>
  </p:notesMasterIdLst>
  <p:sldIdLst>
    <p:sldId id="262" r:id="rId4"/>
  </p:sldIdLst>
  <p:sldSz cx="10079038" cy="7559675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5D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59"/>
    <p:restoredTop sz="95777" autoAdjust="0"/>
  </p:normalViewPr>
  <p:slideViewPr>
    <p:cSldViewPr snapToGrid="0" snapToObjects="1">
      <p:cViewPr varScale="1">
        <p:scale>
          <a:sx n="104" d="100"/>
          <a:sy n="104" d="100"/>
        </p:scale>
        <p:origin x="7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C518F-9861-AE48-9D21-F01CE9025E99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523EC-F1C6-5F48-9233-4C8F3FDFD2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021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A／メイン・サブタイ, 発表者名・所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F68A6F-BFFA-294B-BEB0-51BA8EDBB9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52497" y="2160000"/>
            <a:ext cx="6787350" cy="498598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1" lang="ja-JP" altLang="en-US"/>
              <a:t>メインタイトル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BBB986D-D703-7941-AF21-D34677302FB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2952497" y="5040001"/>
            <a:ext cx="6787350" cy="276999"/>
          </a:xfrm>
        </p:spPr>
        <p:txBody>
          <a:bodyPr anchor="b" anchorCtr="0"/>
          <a:lstStyle>
            <a:lvl1pPr>
              <a:defRPr sz="2000"/>
            </a:lvl1pPr>
          </a:lstStyle>
          <a:p>
            <a:r>
              <a:rPr kumimoji="1" lang="ja-JP" altLang="en-US"/>
              <a:t>発表者名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503DFD5-478A-3C4F-A2F6-590ED3417DD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52495" y="2880001"/>
            <a:ext cx="6787350" cy="332399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サブタイトル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DF51BA-13E6-0C4F-ACCE-2AE2F45B6084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2952496" y="5472001"/>
            <a:ext cx="6787350" cy="221599"/>
          </a:xfrm>
        </p:spPr>
        <p:txBody>
          <a:bodyPr/>
          <a:lstStyle>
            <a:lvl1pPr>
              <a:defRPr sz="1600"/>
            </a:lvl1pPr>
          </a:lstStyle>
          <a:p>
            <a:r>
              <a:rPr kumimoji="1" lang="ja-JP" altLang="en-US"/>
              <a:t>発表者所属</a:t>
            </a:r>
          </a:p>
        </p:txBody>
      </p:sp>
    </p:spTree>
    <p:extLst>
      <p:ext uri="{BB962C8B-B14F-4D97-AF65-F5344CB8AC3E}">
        <p14:creationId xmlns:p14="http://schemas.microsoft.com/office/powerpoint/2010/main" val="36570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表紙A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91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A／タイトル、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AD267-9307-0846-83B4-09860630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360000"/>
            <a:ext cx="8640000" cy="38779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057FD-93C2-3143-B85E-24302AC2E4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080000" y="1080000"/>
            <a:ext cx="8640000" cy="5940000"/>
          </a:xfrm>
        </p:spPr>
        <p:txBody>
          <a:bodyPr>
            <a:no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3A15E86-367C-ED40-8063-9A202DA37A12}"/>
              </a:ext>
            </a:extLst>
          </p:cNvPr>
          <p:cNvCxnSpPr>
            <a:cxnSpLocks/>
          </p:cNvCxnSpPr>
          <p:nvPr userDrawn="1"/>
        </p:nvCxnSpPr>
        <p:spPr>
          <a:xfrm>
            <a:off x="1080000" y="900000"/>
            <a:ext cx="8640000" cy="0"/>
          </a:xfrm>
          <a:prstGeom prst="line">
            <a:avLst/>
          </a:prstGeom>
          <a:ln>
            <a:solidFill>
              <a:srgbClr val="215D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40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A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0"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0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B／タイトル、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AD267-9307-0846-83B4-09860630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540000"/>
            <a:ext cx="9360000" cy="38779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057FD-93C2-3143-B85E-24302AC2E4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0000" y="1260000"/>
            <a:ext cx="9360000" cy="5760000"/>
          </a:xfrm>
        </p:spPr>
        <p:txBody>
          <a:bodyPr>
            <a:no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3A15E86-367C-ED40-8063-9A202DA37A12}"/>
              </a:ext>
            </a:extLst>
          </p:cNvPr>
          <p:cNvCxnSpPr/>
          <p:nvPr userDrawn="1"/>
        </p:nvCxnSpPr>
        <p:spPr>
          <a:xfrm>
            <a:off x="360000" y="1080000"/>
            <a:ext cx="9360000" cy="0"/>
          </a:xfrm>
          <a:prstGeom prst="line">
            <a:avLst/>
          </a:prstGeom>
          <a:ln>
            <a:solidFill>
              <a:srgbClr val="215D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09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B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81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41DF419-F6A6-7145-96A6-7FF75455C06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69" y="1587"/>
            <a:ext cx="100711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21509F7-117E-054C-B8D1-B60ACAE1A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2497" y="360000"/>
            <a:ext cx="6787350" cy="149579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/>
              <a:t>タイトルタイトルタイトル</a:t>
            </a:r>
            <a:br>
              <a:rPr kumimoji="1" lang="en-US" altLang="ja-JP" dirty="0"/>
            </a:br>
            <a:r>
              <a:rPr kumimoji="1" lang="ja-JP" altLang="en-US"/>
              <a:t>タイトルタイトルタイトル</a:t>
            </a:r>
            <a:br>
              <a:rPr kumimoji="1" lang="en-US" altLang="ja-JP" dirty="0"/>
            </a:br>
            <a:r>
              <a:rPr kumimoji="1" lang="ja-JP" altLang="en-US"/>
              <a:t>タイトルタイトルタイトル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5F0AB2-DB4F-2F44-ADB5-DB11DCF95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52497" y="2088001"/>
            <a:ext cx="6787350" cy="90383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r>
              <a:rPr kumimoji="1" lang="ja-JP" altLang="en-US"/>
              <a:t>サブタイトルサブタイトルサブタイトルサブタイトル</a:t>
            </a:r>
            <a:endParaRPr kumimoji="1" lang="en-US" altLang="ja-JP" dirty="0"/>
          </a:p>
          <a:p>
            <a:r>
              <a:rPr kumimoji="1" lang="ja-JP" altLang="en-US"/>
              <a:t>サブタイトルサブタイトルサブタイトルサブタイトル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390577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9" r:id="rId2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kumimoji="1" sz="36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0" indent="0" algn="r" defTabSz="914400" rtl="0" eaLnBrk="1" latinLnBrk="0" hangingPunct="1">
        <a:lnSpc>
          <a:spcPct val="90000"/>
        </a:lnSpc>
        <a:spcBef>
          <a:spcPts val="1000"/>
        </a:spcBef>
        <a:buFontTx/>
        <a:buNone/>
        <a:defRPr kumimoji="1" sz="2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12446E0C-BD22-1B4C-B787-094577FC5FD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69" y="1587"/>
            <a:ext cx="100711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31DE805-D075-1A48-9B85-FCF8A671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976" y="360000"/>
            <a:ext cx="8653871" cy="3877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95BD67-6A36-614B-84F3-5C6ADFCBD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5976" y="1259999"/>
            <a:ext cx="8653871" cy="558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49AE4B-F775-7A46-BBCB-9AF68AEEC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30794" y="7200000"/>
            <a:ext cx="509051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5A83B33-7A09-EB43-AF1A-7F98430121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85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9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1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0FE16D45-296A-B54D-B898-20C805BF774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69" y="1587"/>
            <a:ext cx="100711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31DE805-D075-1A48-9B85-FCF8A671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837" y="360000"/>
            <a:ext cx="8043009" cy="3877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95BD67-6A36-614B-84F3-5C6ADFCBD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96836" y="1260000"/>
            <a:ext cx="8043009" cy="47958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49AE4B-F775-7A46-BBCB-9AF68AEEC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30794" y="7200000"/>
            <a:ext cx="509051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5A83B33-7A09-EB43-AF1A-7F98430121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76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1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コンテンツ プレースホルダ 7">
            <a:extLst>
              <a:ext uri="{FF2B5EF4-FFF2-40B4-BE49-F238E27FC236}">
                <a16:creationId xmlns:a16="http://schemas.microsoft.com/office/drawing/2014/main" id="{E06AF076-6677-4829-9BB4-F8F26C0B65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8026523"/>
              </p:ext>
            </p:extLst>
          </p:nvPr>
        </p:nvGraphicFramePr>
        <p:xfrm>
          <a:off x="324062" y="2376985"/>
          <a:ext cx="9430913" cy="475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1829">
                  <a:extLst>
                    <a:ext uri="{9D8B030D-6E8A-4147-A177-3AD203B41FA5}">
                      <a16:colId xmlns:a16="http://schemas.microsoft.com/office/drawing/2014/main" val="2340344713"/>
                    </a:ext>
                  </a:extLst>
                </a:gridCol>
                <a:gridCol w="4061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5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2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4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Category</a:t>
                      </a:r>
                      <a:endParaRPr lang="ja-JP" altLang="ja-JP" sz="1400" kern="100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kumimoji="0" lang="en-US" altLang="ja-JP" sz="1200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 Yes/No </a:t>
                      </a:r>
                      <a:endParaRPr kumimoji="0" lang="ja-JP" altLang="en-US" sz="1200" b="1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kumimoji="0" lang="en-US" altLang="ja-JP" sz="1200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If yes, give names of speakers  and entities.</a:t>
                      </a:r>
                      <a:endParaRPr kumimoji="0" lang="ja-JP" altLang="en-US" sz="1200" b="1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445" marR="91445" marT="45715" marB="45715"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Officers and Consultants</a:t>
                      </a:r>
                      <a:endParaRPr kumimoji="1" lang="ja-JP" altLang="en-US" sz="12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Stockholders</a:t>
                      </a:r>
                      <a:endParaRPr kumimoji="1" lang="ja-JP" altLang="en-US" sz="12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en-US" altLang="ja-JP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Patent royalties/licensing fees</a:t>
                      </a:r>
                      <a:endParaRPr kumimoji="1" lang="ja-JP" altLang="en-US" sz="12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kumimoji="1" lang="fr-FR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 Diems, Lecture Fees, etc.</a:t>
                      </a:r>
                      <a:r>
                        <a:rPr kumimoji="0" lang="ja-JP" altLang="en-US" sz="1200" dirty="0">
                          <a:latin typeface="+mn-lt"/>
                        </a:rPr>
                        <a:t>　</a:t>
                      </a:r>
                      <a:endParaRPr kumimoji="1" lang="ja-JP" altLang="en-US" sz="12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5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Manuscript Fees, etc.</a:t>
                      </a:r>
                      <a:endParaRPr kumimoji="1" lang="ja-JP" altLang="en-US" sz="1200" b="1" dirty="0">
                        <a:solidFill>
                          <a:srgbClr val="000000"/>
                        </a:solidFill>
                        <a:latin typeface="+mn-lt"/>
                        <a:ea typeface="ＭＳ ゴシック" panose="020B0609070205080204" pitchFamily="49" charset="-128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  <a:latin typeface="Yu Gothic Medium" panose="020B0500000000000000" pitchFamily="50" charset="-128"/>
                          <a:ea typeface="Yu Gothic Medium" panose="020B0500000000000000" pitchFamily="50" charset="-128"/>
                        </a:rPr>
                        <a:t>6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Yu Gothic Medium" panose="020B0500000000000000" pitchFamily="50" charset="-128"/>
                        <a:ea typeface="Yu Gothic Medium" panose="020B0500000000000000" pitchFamily="50" charset="-128"/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Research funding</a:t>
                      </a:r>
                      <a:endParaRPr kumimoji="1" lang="ja-JP" altLang="en-US" sz="1200" b="1" dirty="0">
                        <a:solidFill>
                          <a:srgbClr val="000000"/>
                        </a:solidFill>
                        <a:latin typeface="+mn-lt"/>
                        <a:ea typeface="ＭＳ ゴシック" panose="020B0609070205080204" pitchFamily="49" charset="-128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Scholarship (Incentive) Contributions</a:t>
                      </a:r>
                      <a:r>
                        <a:rPr kumimoji="0" lang="ja-JP" altLang="en-US" sz="1200" dirty="0">
                          <a:latin typeface="+mn-lt"/>
                        </a:rPr>
                        <a:t>　</a:t>
                      </a:r>
                      <a:endParaRPr kumimoji="1" lang="ja-JP" altLang="en-US" sz="12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  <a:latin typeface="Yu Gothic Medium" panose="020B0500000000000000" pitchFamily="50" charset="-128"/>
                          <a:ea typeface="Yu Gothic Medium" panose="020B0500000000000000" pitchFamily="50" charset="-128"/>
                          <a:cs typeface="MS Gothic" charset="-128"/>
                        </a:rPr>
                        <a:t>8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Yu Gothic Medium" panose="020B0500000000000000" pitchFamily="50" charset="-128"/>
                        <a:ea typeface="Yu Gothic Medium" panose="020B0500000000000000" pitchFamily="50" charset="-128"/>
                        <a:cs typeface="MS Gothic" charset="-128"/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Acceptance of Researchers, etc.</a:t>
                      </a:r>
                      <a:endParaRPr kumimoji="1" lang="ja-JP" altLang="en-US" sz="1200" b="1" dirty="0">
                        <a:solidFill>
                          <a:srgbClr val="000000"/>
                        </a:solidFill>
                        <a:latin typeface="+mn-lt"/>
                        <a:ea typeface="MS Gothic" charset="-128"/>
                        <a:cs typeface="MS Gothic" charset="-128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MS Gothic" charset="-128"/>
                        </a:rPr>
                        <a:t>9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MS Gothic" charset="-128"/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Endowed Chairs</a:t>
                      </a:r>
                      <a:endParaRPr kumimoji="1" lang="ja-JP" altLang="en-US" sz="1200" b="1" dirty="0">
                        <a:solidFill>
                          <a:srgbClr val="000000"/>
                        </a:solidFill>
                        <a:latin typeface="+mn-lt"/>
                        <a:ea typeface="MS Gothic" charset="-128"/>
                        <a:cs typeface="MS Gothic" charset="-128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MS Gothic" charset="-128"/>
                        </a:rPr>
                        <a:t>10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MS Gothic" charset="-128"/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200" dirty="0">
                          <a:latin typeface="+mn-lt"/>
                        </a:rPr>
                        <a:t> </a:t>
                      </a: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 Compensation (trips, gifts, etc.)</a:t>
                      </a:r>
                      <a:endParaRPr kumimoji="1" lang="ja-JP" altLang="en-US" sz="1200" dirty="0">
                        <a:solidFill>
                          <a:srgbClr val="000000"/>
                        </a:solidFill>
                        <a:latin typeface="+mn-lt"/>
                        <a:ea typeface="MS Gothic" charset="-128"/>
                        <a:cs typeface="MS Gothic" charset="-128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6B147FE6-448E-49DF-ACE2-EC69EC141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926" y="430697"/>
            <a:ext cx="9430914" cy="584775"/>
          </a:xfrm>
          <a:prstGeom prst="rect">
            <a:avLst/>
          </a:prstGeom>
          <a:ln>
            <a:headEnd/>
            <a:tailEnd/>
          </a:ln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alibri" panose="020F0502020204030204" pitchFamily="34" charset="0"/>
              </a:rPr>
              <a:t>COI</a:t>
            </a: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alibri" panose="020F0502020204030204" pitchFamily="34" charset="0"/>
              </a:rPr>
              <a:t>　</a:t>
            </a:r>
            <a:r>
              <a:rPr kumimoji="1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alibri" panose="020F0502020204030204" pitchFamily="34" charset="0"/>
              </a:rPr>
              <a:t>Disclosure</a:t>
            </a:r>
            <a:r>
              <a:rPr kumimoji="0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ＭＳ ゴシック" panose="020B0609070205080204" pitchFamily="49" charset="-128"/>
                <a:cs typeface="Calibri" panose="020F0502020204030204" pitchFamily="34" charset="0"/>
              </a:rPr>
              <a:t>　</a:t>
            </a:r>
            <a:endParaRPr kumimoji="0" lang="en-US" altLang="ja-JP" sz="20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ＭＳ ゴシック" panose="020B0609070205080204" pitchFamily="49" charset="-128"/>
              <a:cs typeface="Calibri" panose="020F050202020403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75254EA-B7D6-440E-89FF-846D7B85F3AC}"/>
              </a:ext>
            </a:extLst>
          </p:cNvPr>
          <p:cNvSpPr/>
          <p:nvPr/>
        </p:nvSpPr>
        <p:spPr>
          <a:xfrm>
            <a:off x="436882" y="1929374"/>
            <a:ext cx="9432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>
                <a:solidFill>
                  <a:srgbClr val="C65A1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Concerning with the presentation, we disclose COI with the following companies/organizations.</a:t>
            </a:r>
            <a:endParaRPr lang="ja-JP" altLang="en-US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8C1C9652-7382-4C7B-9D59-075944878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19755"/>
              </p:ext>
            </p:extLst>
          </p:nvPr>
        </p:nvGraphicFramePr>
        <p:xfrm>
          <a:off x="765438" y="1172744"/>
          <a:ext cx="8747678" cy="7416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868705">
                  <a:extLst>
                    <a:ext uri="{9D8B030D-6E8A-4147-A177-3AD203B41FA5}">
                      <a16:colId xmlns:a16="http://schemas.microsoft.com/office/drawing/2014/main" val="2592913932"/>
                    </a:ext>
                  </a:extLst>
                </a:gridCol>
                <a:gridCol w="6878973">
                  <a:extLst>
                    <a:ext uri="{9D8B030D-6E8A-4147-A177-3AD203B41FA5}">
                      <a16:colId xmlns:a16="http://schemas.microsoft.com/office/drawing/2014/main" val="10608979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Lead Speaker: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076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Co-Speakers: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131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129266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中面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中面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5203</TotalTime>
  <Words>93</Words>
  <Application>Microsoft Office PowerPoint</Application>
  <PresentationFormat>ユーザー設定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Ｐ明朝</vt:lpstr>
      <vt:lpstr>ＭＳ ゴシック</vt:lpstr>
      <vt:lpstr>Yu Gothic Medium</vt:lpstr>
      <vt:lpstr>游ゴシック</vt:lpstr>
      <vt:lpstr>Arial</vt:lpstr>
      <vt:lpstr>Calibri</vt:lpstr>
      <vt:lpstr>デザインの設定</vt:lpstr>
      <vt:lpstr>中面A</vt:lpstr>
      <vt:lpstr>2_中面A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KAKAMU TOMOYA</dc:creator>
  <cp:lastModifiedBy>KAMIYAMA, Takako</cp:lastModifiedBy>
  <cp:revision>62</cp:revision>
  <cp:lastPrinted>2019-07-04T11:02:37Z</cp:lastPrinted>
  <dcterms:created xsi:type="dcterms:W3CDTF">2019-03-19T07:01:51Z</dcterms:created>
  <dcterms:modified xsi:type="dcterms:W3CDTF">2019-11-05T05:34:02Z</dcterms:modified>
</cp:coreProperties>
</file>