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80" r:id="rId2"/>
    <p:sldMasterId id="2147483700" r:id="rId3"/>
  </p:sldMasterIdLst>
  <p:notesMasterIdLst>
    <p:notesMasterId r:id="rId5"/>
  </p:notesMasterIdLst>
  <p:sldIdLst>
    <p:sldId id="263" r:id="rId4"/>
  </p:sldIdLst>
  <p:sldSz cx="10079038" cy="7559675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B76"/>
    <a:srgbClr val="0260B0"/>
    <a:srgbClr val="215D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59"/>
    <p:restoredTop sz="94663"/>
  </p:normalViewPr>
  <p:slideViewPr>
    <p:cSldViewPr snapToGrid="0" snapToObjects="1">
      <p:cViewPr varScale="1">
        <p:scale>
          <a:sx n="98" d="100"/>
          <a:sy n="98" d="100"/>
        </p:scale>
        <p:origin x="9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0C518F-9861-AE48-9D21-F01CE9025E99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2523EC-F1C6-5F48-9233-4C8F3FDFD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5021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A／メイン・サブタイ, 発表者名・所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F68A6F-BFFA-294B-BEB0-51BA8EDBB9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52497" y="2160000"/>
            <a:ext cx="6787350" cy="498598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1" lang="ja-JP" altLang="en-US"/>
              <a:t>メインタイトル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BBB986D-D703-7941-AF21-D34677302FB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2952497" y="5040003"/>
            <a:ext cx="6787350" cy="276999"/>
          </a:xfrm>
        </p:spPr>
        <p:txBody>
          <a:bodyPr anchor="b" anchorCtr="0"/>
          <a:lstStyle>
            <a:lvl1pPr>
              <a:defRPr sz="2000"/>
            </a:lvl1pPr>
          </a:lstStyle>
          <a:p>
            <a:r>
              <a:rPr kumimoji="1" lang="ja-JP" altLang="en-US"/>
              <a:t>発表者名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503DFD5-478A-3C4F-A2F6-590ED3417DD6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2952495" y="2880003"/>
            <a:ext cx="6787350" cy="332399"/>
          </a:xfrm>
        </p:spPr>
        <p:txBody>
          <a:bodyPr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サブタイトル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FDF51BA-13E6-0C4F-ACCE-2AE2F45B6084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2952496" y="5472003"/>
            <a:ext cx="6787350" cy="221599"/>
          </a:xfrm>
        </p:spPr>
        <p:txBody>
          <a:bodyPr/>
          <a:lstStyle>
            <a:lvl1pPr>
              <a:defRPr sz="1600"/>
            </a:lvl1pPr>
          </a:lstStyle>
          <a:p>
            <a:r>
              <a:rPr kumimoji="1" lang="ja-JP" altLang="en-US"/>
              <a:t>発表者所属</a:t>
            </a:r>
          </a:p>
        </p:txBody>
      </p:sp>
    </p:spTree>
    <p:extLst>
      <p:ext uri="{BB962C8B-B14F-4D97-AF65-F5344CB8AC3E}">
        <p14:creationId xmlns:p14="http://schemas.microsoft.com/office/powerpoint/2010/main" val="365708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表紙A／無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0917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面A／タイトル、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DAD267-9307-0846-83B4-098606306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360000"/>
            <a:ext cx="8640000" cy="387798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1C057FD-93C2-3143-B85E-24302AC2E40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080000" y="1080000"/>
            <a:ext cx="8640000" cy="5940000"/>
          </a:xfrm>
        </p:spPr>
        <p:txBody>
          <a:bodyPr>
            <a:no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B2C955-E406-0C48-8BFB-4F6364B76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3B33-7A09-EB43-AF1A-7F9843012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63A15E86-367C-ED40-8063-9A202DA37A12}"/>
              </a:ext>
            </a:extLst>
          </p:cNvPr>
          <p:cNvCxnSpPr>
            <a:cxnSpLocks/>
          </p:cNvCxnSpPr>
          <p:nvPr userDrawn="1"/>
        </p:nvCxnSpPr>
        <p:spPr>
          <a:xfrm>
            <a:off x="1080000" y="900000"/>
            <a:ext cx="8640000" cy="0"/>
          </a:xfrm>
          <a:prstGeom prst="line">
            <a:avLst/>
          </a:prstGeom>
          <a:ln>
            <a:solidFill>
              <a:srgbClr val="215D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0402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面A／無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B2C955-E406-0C48-8BFB-4F6364B76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0"/>
          <a:lstStyle/>
          <a:p>
            <a:fld id="{65A83B33-7A09-EB43-AF1A-7F9843012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406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面B／タイトル、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DAD267-9307-0846-83B4-098606306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540000"/>
            <a:ext cx="9360000" cy="387798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1C057FD-93C2-3143-B85E-24302AC2E40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60000" y="1260000"/>
            <a:ext cx="9360000" cy="5760000"/>
          </a:xfrm>
        </p:spPr>
        <p:txBody>
          <a:bodyPr>
            <a:no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B2C955-E406-0C48-8BFB-4F6364B76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3B33-7A09-EB43-AF1A-7F9843012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63A15E86-367C-ED40-8063-9A202DA37A12}"/>
              </a:ext>
            </a:extLst>
          </p:cNvPr>
          <p:cNvCxnSpPr/>
          <p:nvPr userDrawn="1"/>
        </p:nvCxnSpPr>
        <p:spPr>
          <a:xfrm>
            <a:off x="360000" y="1080000"/>
            <a:ext cx="9360000" cy="0"/>
          </a:xfrm>
          <a:prstGeom prst="line">
            <a:avLst/>
          </a:prstGeom>
          <a:ln>
            <a:solidFill>
              <a:srgbClr val="215D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093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面B／無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B2C955-E406-0C48-8BFB-4F6364B76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3B33-7A09-EB43-AF1A-7F9843012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1817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F41DF419-F6A6-7145-96A6-7FF75455C06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69" y="1587"/>
            <a:ext cx="10071100" cy="7556500"/>
          </a:xfrm>
          <a:prstGeom prst="rect">
            <a:avLst/>
          </a:prstGeom>
        </p:spPr>
      </p:pic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21509F7-117E-054C-B8D1-B60ACAE1A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2497" y="360000"/>
            <a:ext cx="6787350" cy="149579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kumimoji="1" lang="ja-JP" altLang="en-US"/>
              <a:t>タイトルタイトルタイトル</a:t>
            </a:r>
            <a:br>
              <a:rPr kumimoji="1" lang="en-US" altLang="ja-JP" dirty="0"/>
            </a:br>
            <a:r>
              <a:rPr kumimoji="1" lang="ja-JP" altLang="en-US"/>
              <a:t>タイトルタイトルタイトル</a:t>
            </a:r>
            <a:br>
              <a:rPr kumimoji="1" lang="en-US" altLang="ja-JP" dirty="0"/>
            </a:br>
            <a:r>
              <a:rPr kumimoji="1" lang="ja-JP" altLang="en-US"/>
              <a:t>タイトルタイトルタイトル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25F0AB2-DB4F-2F44-ADB5-DB11DCF950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52497" y="2088003"/>
            <a:ext cx="6787350" cy="90383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r>
              <a:rPr kumimoji="1" lang="ja-JP" altLang="en-US"/>
              <a:t>サブタイトルサブタイトルサブタイトルサブタイトル</a:t>
            </a:r>
            <a:endParaRPr kumimoji="1" lang="en-US" altLang="ja-JP" dirty="0"/>
          </a:p>
          <a:p>
            <a:r>
              <a:rPr kumimoji="1" lang="ja-JP" altLang="en-US"/>
              <a:t>サブタイトルサブタイトルサブタイトルサブタイトル</a:t>
            </a:r>
          </a:p>
        </p:txBody>
      </p:sp>
    </p:spTree>
    <p:extLst>
      <p:ext uri="{BB962C8B-B14F-4D97-AF65-F5344CB8AC3E}">
        <p14:creationId xmlns:p14="http://schemas.microsoft.com/office/powerpoint/2010/main" val="3905778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9" r:id="rId2"/>
  </p:sldLayoutIdLst>
  <p:hf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kumimoji="1" sz="3600" b="1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j-cs"/>
        </a:defRPr>
      </a:lvl1pPr>
    </p:titleStyle>
    <p:bodyStyle>
      <a:lvl1pPr marL="0" indent="0" algn="r" defTabSz="914400" rtl="0" eaLnBrk="1" latinLnBrk="0" hangingPunct="1">
        <a:lnSpc>
          <a:spcPct val="90000"/>
        </a:lnSpc>
        <a:spcBef>
          <a:spcPts val="1000"/>
        </a:spcBef>
        <a:buFontTx/>
        <a:buNone/>
        <a:defRPr kumimoji="1" sz="2800" b="0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12446E0C-BD22-1B4C-B787-094577FC5FD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69" y="1587"/>
            <a:ext cx="10071100" cy="7556500"/>
          </a:xfrm>
          <a:prstGeom prst="rect">
            <a:avLst/>
          </a:prstGeom>
        </p:spPr>
      </p:pic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31DE805-D075-1A48-9B85-FCF8A6714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977" y="360000"/>
            <a:ext cx="8653871" cy="3877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95BD67-6A36-614B-84F3-5C6ADFCBD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5977" y="1259999"/>
            <a:ext cx="8653871" cy="558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49AE4B-F775-7A46-BBCB-9AF68AEEC3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30795" y="7200000"/>
            <a:ext cx="509051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 b="1" i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65A83B33-7A09-EB43-AF1A-7F98430121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856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92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2800" b="1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0FE16D45-296A-B54D-B898-20C805BF774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69" y="1587"/>
            <a:ext cx="10071100" cy="7556500"/>
          </a:xfrm>
          <a:prstGeom prst="rect">
            <a:avLst/>
          </a:prstGeom>
        </p:spPr>
      </p:pic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31DE805-D075-1A48-9B85-FCF8A6714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837" y="360000"/>
            <a:ext cx="8043009" cy="3877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95BD67-6A36-614B-84F3-5C6ADFCBD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96837" y="1260000"/>
            <a:ext cx="8043009" cy="47958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49AE4B-F775-7A46-BBCB-9AF68AEEC3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30795" y="7200000"/>
            <a:ext cx="509051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 b="1" i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65A83B33-7A09-EB43-AF1A-7F98430121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876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2800" b="1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EEE3688F-F52A-49DF-9187-2A9A8EEF36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0070" y="481785"/>
            <a:ext cx="7722909" cy="741680"/>
          </a:xfrm>
          <a:prstGeom prst="rect">
            <a:avLst/>
          </a:prstGeom>
          <a:ln>
            <a:headEnd/>
            <a:tailEnd/>
          </a:ln>
          <a:ex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defTabSz="914400" eaLnBrk="1" hangingPunct="1">
              <a:defRPr/>
            </a:pPr>
            <a:r>
              <a:rPr lang="en-US" altLang="ja-JP" sz="3600" b="1" kern="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Calibri" panose="020F0502020204030204" pitchFamily="34" charset="0"/>
              </a:rPr>
              <a:t>COI</a:t>
            </a:r>
            <a:r>
              <a:rPr lang="ja-JP" altLang="en-US" sz="3600" b="1" kern="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Calibri" panose="020F0502020204030204" pitchFamily="34" charset="0"/>
              </a:rPr>
              <a:t>　</a:t>
            </a:r>
            <a:r>
              <a:rPr lang="en-US" altLang="ja-JP" sz="3600" b="1" kern="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Calibri" panose="020F0502020204030204" pitchFamily="34" charset="0"/>
              </a:rPr>
              <a:t>Disclosure</a:t>
            </a:r>
            <a:r>
              <a:rPr kumimoji="0" lang="ja-JP" altLang="en-US" sz="2400" b="1" kern="0" dirty="0">
                <a:solidFill>
                  <a:srgbClr val="FFFFFF"/>
                </a:solidFill>
                <a:latin typeface="Calibri" panose="020F0502020204030204" pitchFamily="34" charset="0"/>
                <a:ea typeface="ＭＳ ゴシック" panose="020B0609070205080204" pitchFamily="49" charset="-128"/>
                <a:cs typeface="Calibri" panose="020F0502020204030204" pitchFamily="34" charset="0"/>
              </a:rPr>
              <a:t>　</a:t>
            </a:r>
            <a:endParaRPr kumimoji="0" lang="en-US" altLang="ja-JP" sz="2000" b="1" kern="0" dirty="0">
              <a:solidFill>
                <a:srgbClr val="FFFF00"/>
              </a:solidFill>
              <a:latin typeface="Calibri" panose="020F0502020204030204" pitchFamily="34" charset="0"/>
              <a:ea typeface="ＭＳ ゴシック" panose="020B0609070205080204" pitchFamily="49" charset="-128"/>
              <a:cs typeface="Calibri" panose="020F0502020204030204" pitchFamily="34" charset="0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C9432490-ACFD-4F42-A3D0-C4D6607DE886}"/>
              </a:ext>
            </a:extLst>
          </p:cNvPr>
          <p:cNvSpPr/>
          <p:nvPr/>
        </p:nvSpPr>
        <p:spPr>
          <a:xfrm>
            <a:off x="1350070" y="2981758"/>
            <a:ext cx="8135251" cy="3160450"/>
          </a:xfrm>
          <a:prstGeom prst="roundRect">
            <a:avLst/>
          </a:prstGeom>
          <a:solidFill>
            <a:srgbClr val="163B7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b="1" dirty="0">
                <a:solidFill>
                  <a:srgbClr val="FFFFFF"/>
                </a:solidFill>
                <a:latin typeface="游明朝 Light" panose="02020300000000000000" pitchFamily="18" charset="-128"/>
                <a:ea typeface="游明朝 Light" panose="02020300000000000000" pitchFamily="18" charset="-128"/>
              </a:rPr>
              <a:t>We have no financial conflicts</a:t>
            </a:r>
          </a:p>
          <a:p>
            <a:pPr algn="ctr"/>
            <a:r>
              <a:rPr lang="en-US" altLang="ja-JP" sz="4000" b="1" dirty="0">
                <a:solidFill>
                  <a:srgbClr val="FFFFFF"/>
                </a:solidFill>
                <a:latin typeface="游明朝 Light" panose="02020300000000000000" pitchFamily="18" charset="-128"/>
                <a:ea typeface="游明朝 Light" panose="02020300000000000000" pitchFamily="18" charset="-128"/>
              </a:rPr>
              <a:t>of interest to disclose concerning</a:t>
            </a:r>
          </a:p>
          <a:p>
            <a:pPr algn="ctr"/>
            <a:r>
              <a:rPr lang="en-US" altLang="ja-JP" sz="4000" b="1" dirty="0">
                <a:solidFill>
                  <a:srgbClr val="FFFFFF"/>
                </a:solidFill>
                <a:latin typeface="游明朝 Light" panose="02020300000000000000" pitchFamily="18" charset="-128"/>
                <a:ea typeface="游明朝 Light" panose="02020300000000000000" pitchFamily="18" charset="-128"/>
              </a:rPr>
              <a:t>with the presentation.</a:t>
            </a:r>
            <a:endParaRPr kumimoji="1" lang="ja-JP" altLang="en-US" sz="4000" b="1" dirty="0">
              <a:latin typeface="游明朝 Light" panose="02020300000000000000" pitchFamily="18" charset="-128"/>
              <a:ea typeface="游明朝 Light" panose="02020300000000000000" pitchFamily="18" charset="-128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A51F6CC4-E908-43D2-9588-20578B6345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48610"/>
              </p:ext>
            </p:extLst>
          </p:nvPr>
        </p:nvGraphicFramePr>
        <p:xfrm>
          <a:off x="1679839" y="1788879"/>
          <a:ext cx="7286608" cy="74168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961808">
                  <a:extLst>
                    <a:ext uri="{9D8B030D-6E8A-4147-A177-3AD203B41FA5}">
                      <a16:colId xmlns:a16="http://schemas.microsoft.com/office/drawing/2014/main" val="1751108688"/>
                    </a:ext>
                  </a:extLst>
                </a:gridCol>
                <a:gridCol w="5324800">
                  <a:extLst>
                    <a:ext uri="{9D8B030D-6E8A-4147-A177-3AD203B41FA5}">
                      <a16:colId xmlns:a16="http://schemas.microsoft.com/office/drawing/2014/main" val="18334641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Lead Speaker: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2129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Co-Speakers: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503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5351517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中面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中面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5032</TotalTime>
  <Words>20</Words>
  <Application>Microsoft Office PowerPoint</Application>
  <PresentationFormat>ユーザー設定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Meiryo UI</vt:lpstr>
      <vt:lpstr>游ゴシック</vt:lpstr>
      <vt:lpstr>游明朝 Light</vt:lpstr>
      <vt:lpstr>Arial</vt:lpstr>
      <vt:lpstr>Calibri</vt:lpstr>
      <vt:lpstr>デザインの設定</vt:lpstr>
      <vt:lpstr>中面A</vt:lpstr>
      <vt:lpstr>2_中面A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KAKAMU TOMOYA</dc:creator>
  <cp:lastModifiedBy>KAMIYAMA, Takako</cp:lastModifiedBy>
  <cp:revision>52</cp:revision>
  <cp:lastPrinted>2019-07-04T11:11:56Z</cp:lastPrinted>
  <dcterms:created xsi:type="dcterms:W3CDTF">2019-03-19T07:01:51Z</dcterms:created>
  <dcterms:modified xsi:type="dcterms:W3CDTF">2019-11-05T05:34:29Z</dcterms:modified>
</cp:coreProperties>
</file>